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addGroup</a:t>
            </a:r>
            <a:endParaRPr lang="en-US" sz="1400" dirty="0"/>
          </a:p>
          <a:p>
            <a:r>
              <a:rPr lang="en-US" sz="1400" dirty="0"/>
              <a:t>Group 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addGroup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Group A”)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addGroup</a:t>
            </a:r>
            <a:r>
              <a:rPr lang="en-US" sz="1400" dirty="0">
                <a:solidFill>
                  <a:srgbClr val="7030A0"/>
                </a:solidFill>
              </a:rPr>
              <a:t>(Group)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43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Leo</cp:lastModifiedBy>
  <cp:revision>61</cp:revision>
  <dcterms:created xsi:type="dcterms:W3CDTF">2016-07-22T14:33:02Z</dcterms:created>
  <dcterms:modified xsi:type="dcterms:W3CDTF">2018-04-15T07:38:10Z</dcterms:modified>
</cp:coreProperties>
</file>