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232" d="100"/>
          <a:sy n="232" d="100"/>
        </p:scale>
        <p:origin x="-1866" y="-10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895478" y="2819400"/>
            <a:ext cx="609602" cy="82398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endCxn id="3" idx="1"/>
          </p:cNvCxnSpPr>
          <p:nvPr/>
        </p:nvCxnSpPr>
        <p:spPr>
          <a:xfrm flipV="1">
            <a:off x="2361680" y="2467189"/>
            <a:ext cx="1050389" cy="733211"/>
          </a:xfrm>
          <a:prstGeom prst="bentConnector3">
            <a:avLst>
              <a:gd name="adj1" fmla="val 7113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2490258" y="3486096"/>
            <a:ext cx="917579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32004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33971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loud 50"/>
          <p:cNvSpPr/>
          <p:nvPr/>
        </p:nvSpPr>
        <p:spPr>
          <a:xfrm>
            <a:off x="2818643" y="1365366"/>
            <a:ext cx="914400" cy="533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52" name="Elbow Connector 51"/>
          <p:cNvCxnSpPr>
            <a:cxnSpLocks/>
            <a:stCxn id="41" idx="0"/>
            <a:endCxn id="51" idx="2"/>
          </p:cNvCxnSpPr>
          <p:nvPr/>
        </p:nvCxnSpPr>
        <p:spPr>
          <a:xfrm rot="5400000" flipH="1" flipV="1">
            <a:off x="2371942" y="1682919"/>
            <a:ext cx="500390" cy="398684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608246" y="4332876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84AD98-C4BD-44C9-AE93-48194945BDF3}"/>
              </a:ext>
            </a:extLst>
          </p:cNvPr>
          <p:cNvGrpSpPr/>
          <p:nvPr/>
        </p:nvGrpSpPr>
        <p:grpSpPr>
          <a:xfrm>
            <a:off x="1829315" y="3785024"/>
            <a:ext cx="969431" cy="833306"/>
            <a:chOff x="1964269" y="3697061"/>
            <a:chExt cx="969431" cy="833306"/>
          </a:xfrm>
        </p:grpSpPr>
        <p:sp>
          <p:nvSpPr>
            <p:cNvPr id="23" name="Rectangle 62"/>
            <p:cNvSpPr/>
            <p:nvPr/>
          </p:nvSpPr>
          <p:spPr>
            <a:xfrm flipH="1">
              <a:off x="1964269" y="3959459"/>
              <a:ext cx="778931" cy="570908"/>
            </a:xfrm>
            <a:prstGeom prst="roundRect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Main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rot="13867188">
              <a:off x="2743200" y="3755022"/>
              <a:ext cx="0" cy="38100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353734" y="3697061"/>
              <a:ext cx="0" cy="301859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DDDDA62C-6AA7-4CD0-A98F-F630CE8B50C6}"/>
              </a:ext>
            </a:extLst>
          </p:cNvPr>
          <p:cNvSpPr/>
          <p:nvPr/>
        </p:nvSpPr>
        <p:spPr>
          <a:xfrm>
            <a:off x="1890720" y="2132456"/>
            <a:ext cx="1064149" cy="55202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Database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9">
            <a:extLst>
              <a:ext uri="{FF2B5EF4-FFF2-40B4-BE49-F238E27FC236}">
                <a16:creationId xmlns:a16="http://schemas.microsoft.com/office/drawing/2014/main" id="{8E055282-AD29-4A97-A0C2-90C6B89605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80297" y="2765862"/>
            <a:ext cx="569100" cy="406332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43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Fei Heng, Isaac Lau</cp:lastModifiedBy>
  <cp:revision>59</cp:revision>
  <dcterms:created xsi:type="dcterms:W3CDTF">2016-07-22T14:33:02Z</dcterms:created>
  <dcterms:modified xsi:type="dcterms:W3CDTF">2018-04-15T07:45:56Z</dcterms:modified>
</cp:coreProperties>
</file>