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FACEDD27-EF52-4213-8472-3FA02AD43D2C}"/>
              </a:ext>
            </a:extLst>
          </p:cNvPr>
          <p:cNvSpPr/>
          <p:nvPr/>
        </p:nvSpPr>
        <p:spPr>
          <a:xfrm>
            <a:off x="5181600" y="5173653"/>
            <a:ext cx="2666999" cy="51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5C0DDB-D326-474C-91E5-35825970975E}"/>
              </a:ext>
            </a:extLst>
          </p:cNvPr>
          <p:cNvSpPr txBox="1"/>
          <p:nvPr/>
        </p:nvSpPr>
        <p:spPr>
          <a:xfrm>
            <a:off x="6596097" y="49145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F685BB74-F541-4A0A-B440-47060C931071}"/>
              </a:ext>
            </a:extLst>
          </p:cNvPr>
          <p:cNvCxnSpPr>
            <a:cxnSpLocks/>
            <a:stCxn id="31" idx="2"/>
            <a:endCxn id="103" idx="0"/>
          </p:cNvCxnSpPr>
          <p:nvPr/>
        </p:nvCxnSpPr>
        <p:spPr>
          <a:xfrm rot="16200000" flipH="1">
            <a:off x="6004546" y="4663098"/>
            <a:ext cx="1021107" cy="1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96">
            <a:extLst>
              <a:ext uri="{FF2B5EF4-FFF2-40B4-BE49-F238E27FC236}">
                <a16:creationId xmlns:a16="http://schemas.microsoft.com/office/drawing/2014/main" id="{06733425-51DD-4C60-A943-583B059B195A}"/>
              </a:ext>
            </a:extLst>
          </p:cNvPr>
          <p:cNvSpPr/>
          <p:nvPr/>
        </p:nvSpPr>
        <p:spPr>
          <a:xfrm>
            <a:off x="6391758" y="3861227"/>
            <a:ext cx="246682" cy="291319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1E27EF-762F-41FC-9D71-C49B10DBD198}"/>
              </a:ext>
            </a:extLst>
          </p:cNvPr>
          <p:cNvSpPr/>
          <p:nvPr/>
        </p:nvSpPr>
        <p:spPr>
          <a:xfrm>
            <a:off x="4768851" y="3343067"/>
            <a:ext cx="3505198" cy="51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solidFill>
                  <a:schemeClr val="tx1"/>
                </a:solidFill>
              </a:rPr>
              <a:t>Deleteroup</a:t>
            </a:r>
            <a:endParaRPr lang="en-SG" sz="1400" dirty="0">
              <a:solidFill>
                <a:schemeClr val="tx1"/>
              </a:solidFill>
            </a:endParaRP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187B32-5AE2-419E-A4A8-351225FDB11E}"/>
              </a:ext>
            </a:extLst>
          </p:cNvPr>
          <p:cNvSpPr/>
          <p:nvPr/>
        </p:nvSpPr>
        <p:spPr>
          <a:xfrm>
            <a:off x="4762500" y="1606102"/>
            <a:ext cx="3505198" cy="51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solidFill>
                  <a:schemeClr val="tx1"/>
                </a:solidFill>
              </a:rPr>
              <a:t>UndoableCommand</a:t>
            </a:r>
            <a:endParaRPr lang="en-SG" sz="1400" dirty="0">
              <a:solidFill>
                <a:schemeClr val="tx1"/>
              </a:solidFill>
            </a:endParaRP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B7F67FD-63C5-4AB5-BE1A-221CF740B475}"/>
              </a:ext>
            </a:extLst>
          </p:cNvPr>
          <p:cNvCxnSpPr>
            <a:cxnSpLocks/>
            <a:stCxn id="50" idx="0"/>
            <a:endCxn id="51" idx="2"/>
          </p:cNvCxnSpPr>
          <p:nvPr/>
        </p:nvCxnSpPr>
        <p:spPr>
          <a:xfrm rot="16200000" flipV="1">
            <a:off x="5908873" y="2730489"/>
            <a:ext cx="1218805" cy="6351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Leo</cp:lastModifiedBy>
  <cp:revision>80</cp:revision>
  <dcterms:created xsi:type="dcterms:W3CDTF">2016-07-22T14:33:02Z</dcterms:created>
  <dcterms:modified xsi:type="dcterms:W3CDTF">2018-04-14T20:17:12Z</dcterms:modified>
</cp:coreProperties>
</file>