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4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73478C-E921-4E39-959F-A70DC2966C63}"/>
              </a:ext>
            </a:extLst>
          </p:cNvPr>
          <p:cNvSpPr/>
          <p:nvPr/>
        </p:nvSpPr>
        <p:spPr>
          <a:xfrm>
            <a:off x="152400" y="76200"/>
            <a:ext cx="10439400" cy="7010400"/>
          </a:xfrm>
          <a:prstGeom prst="roundRect">
            <a:avLst>
              <a:gd name="adj" fmla="val 488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660FE8-1D4A-43E0-A81E-7F2CFC263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95299"/>
              </p:ext>
            </p:extLst>
          </p:nvPr>
        </p:nvGraphicFramePr>
        <p:xfrm>
          <a:off x="408708" y="2590800"/>
          <a:ext cx="5105400" cy="280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959498729"/>
                    </a:ext>
                  </a:extLst>
                </a:gridCol>
              </a:tblGrid>
              <a:tr h="266513">
                <a:tc>
                  <a:txBody>
                    <a:bodyPr/>
                    <a:lstStyle/>
                    <a:p>
                      <a:pPr algn="ctr"/>
                      <a:r>
                        <a:rPr lang="en-SG" dirty="0" err="1"/>
                        <a:t>DatabaseManager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33212"/>
                  </a:ext>
                </a:extLst>
              </a:tr>
              <a:tr h="30556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SG" sz="1600" dirty="0"/>
                        <a:t>-</a:t>
                      </a:r>
                      <a:r>
                        <a:rPr lang="en-SG" sz="1600" dirty="0" err="1"/>
                        <a:t>moduleDatabase</a:t>
                      </a:r>
                      <a:r>
                        <a:rPr lang="en-SG" sz="1600" dirty="0"/>
                        <a:t>: HashMap&lt;String, Module&gt;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8570"/>
                  </a:ext>
                </a:extLst>
              </a:tr>
              <a:tr h="2018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SG" sz="1600" dirty="0"/>
                        <a:t>+</a:t>
                      </a:r>
                      <a:r>
                        <a:rPr lang="en-SG" sz="1600" dirty="0" err="1"/>
                        <a:t>getInstance</a:t>
                      </a:r>
                      <a:r>
                        <a:rPr lang="en-SG" sz="1600" dirty="0"/>
                        <a:t>():</a:t>
                      </a:r>
                      <a:r>
                        <a:rPr lang="en-SG" sz="1600" dirty="0" err="1"/>
                        <a:t>DatabaseManager</a:t>
                      </a:r>
                      <a:endParaRPr lang="en-SG" sz="160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SG" sz="1600" dirty="0"/>
                        <a:t>+</a:t>
                      </a:r>
                      <a:r>
                        <a:rPr lang="en-SG" sz="1600" dirty="0" err="1"/>
                        <a:t>parseEvents</a:t>
                      </a:r>
                      <a:r>
                        <a:rPr lang="en-SG" sz="1600" dirty="0"/>
                        <a:t>(</a:t>
                      </a:r>
                      <a:r>
                        <a:rPr lang="en-SG" sz="1600" dirty="0" err="1"/>
                        <a:t>TimeTableLink</a:t>
                      </a:r>
                      <a:r>
                        <a:rPr lang="en-SG" sz="1600" dirty="0"/>
                        <a:t>): </a:t>
                      </a:r>
                      <a:r>
                        <a:rPr lang="en-SG" sz="1600" dirty="0" err="1"/>
                        <a:t>ArrayList</a:t>
                      </a:r>
                      <a:r>
                        <a:rPr lang="en-SG" sz="1600" dirty="0"/>
                        <a:t>&lt;</a:t>
                      </a:r>
                      <a:r>
                        <a:rPr lang="en-SG" sz="1600" dirty="0" err="1"/>
                        <a:t>WeeklyEvent</a:t>
                      </a:r>
                      <a:r>
                        <a:rPr lang="en-SG" sz="1600" dirty="0"/>
                        <a:t>&gt;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SG" sz="1600" dirty="0"/>
                        <a:t>+</a:t>
                      </a:r>
                      <a:r>
                        <a:rPr lang="en-SG" sz="1600" dirty="0" err="1"/>
                        <a:t>getQuery</a:t>
                      </a:r>
                      <a:r>
                        <a:rPr lang="en-SG" sz="1600" dirty="0"/>
                        <a:t>(</a:t>
                      </a:r>
                      <a:r>
                        <a:rPr lang="en-SG" sz="1600" dirty="0" err="1"/>
                        <a:t>TimeTableLink</a:t>
                      </a:r>
                      <a:r>
                        <a:rPr lang="en-SG" sz="1600" dirty="0"/>
                        <a:t>): String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SG" sz="1600" dirty="0"/>
                        <a:t>-</a:t>
                      </a:r>
                      <a:r>
                        <a:rPr lang="en-SG" sz="1600" dirty="0" err="1"/>
                        <a:t>parseDatabase</a:t>
                      </a:r>
                      <a:r>
                        <a:rPr lang="en-SG" sz="1600" dirty="0"/>
                        <a:t>(String </a:t>
                      </a:r>
                      <a:r>
                        <a:rPr lang="en-SG" sz="1600" dirty="0" err="1"/>
                        <a:t>filePath</a:t>
                      </a:r>
                      <a:r>
                        <a:rPr lang="en-SG" sz="1600" dirty="0"/>
                        <a:t>): HashMap&lt;String, Module&gt;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SG" sz="1600" dirty="0"/>
                        <a:t>-</a:t>
                      </a:r>
                      <a:r>
                        <a:rPr lang="en-SG" sz="1600" dirty="0" err="1"/>
                        <a:t>isCurrentSem</a:t>
                      </a:r>
                      <a:r>
                        <a:rPr lang="en-SG" sz="1600" dirty="0"/>
                        <a:t>(</a:t>
                      </a:r>
                      <a:r>
                        <a:rPr lang="en-SG" sz="1600" dirty="0" err="1"/>
                        <a:t>TimeTableLink</a:t>
                      </a:r>
                      <a:r>
                        <a:rPr lang="en-SG" sz="1600" dirty="0"/>
                        <a:t>): Boolean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SG" sz="1600" dirty="0"/>
                        <a:t>-</a:t>
                      </a:r>
                      <a:r>
                        <a:rPr lang="en-SG" sz="1600" dirty="0" err="1"/>
                        <a:t>getLongUrl</a:t>
                      </a:r>
                      <a:r>
                        <a:rPr lang="en-SG" sz="1600" dirty="0"/>
                        <a:t>(URL): URL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SG" sz="1600" dirty="0"/>
                        <a:t>-</a:t>
                      </a:r>
                      <a:r>
                        <a:rPr lang="en-SG" sz="1600" dirty="0" err="1"/>
                        <a:t>downloadFile</a:t>
                      </a:r>
                      <a:r>
                        <a:rPr lang="en-SG" sz="1600" dirty="0"/>
                        <a:t>(URL, File):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739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EF852D-9B4E-4C67-AE9A-340E04FF3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96856"/>
              </p:ext>
            </p:extLst>
          </p:nvPr>
        </p:nvGraphicFramePr>
        <p:xfrm>
          <a:off x="6705600" y="228600"/>
          <a:ext cx="3581400" cy="2016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1355057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-</a:t>
                      </a:r>
                      <a:r>
                        <a:rPr lang="en-SG" sz="1600" dirty="0" err="1"/>
                        <a:t>moduleCode</a:t>
                      </a:r>
                      <a:r>
                        <a:rPr lang="en-SG" sz="1600" dirty="0"/>
                        <a:t>: String</a:t>
                      </a:r>
                    </a:p>
                    <a:p>
                      <a:r>
                        <a:rPr lang="en-SG" sz="1600" dirty="0"/>
                        <a:t>-</a:t>
                      </a:r>
                      <a:r>
                        <a:rPr lang="en-SG" sz="1600" dirty="0" err="1"/>
                        <a:t>moduleTitle</a:t>
                      </a:r>
                      <a:r>
                        <a:rPr lang="en-SG" sz="1600" dirty="0"/>
                        <a:t>: String</a:t>
                      </a:r>
                    </a:p>
                    <a:p>
                      <a:r>
                        <a:rPr lang="en-SG" sz="1600" dirty="0"/>
                        <a:t>-timetable: </a:t>
                      </a:r>
                      <a:r>
                        <a:rPr lang="en-SG" sz="1600" dirty="0" err="1"/>
                        <a:t>ArrayList</a:t>
                      </a:r>
                      <a:r>
                        <a:rPr lang="en-SG" sz="1600" dirty="0"/>
                        <a:t>&lt;Schedule&gt;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+</a:t>
                      </a:r>
                      <a:r>
                        <a:rPr lang="en-SG" sz="1600" dirty="0" err="1"/>
                        <a:t>getModuleCode</a:t>
                      </a:r>
                      <a:r>
                        <a:rPr lang="en-SG" sz="1600" dirty="0"/>
                        <a:t>(): String</a:t>
                      </a:r>
                    </a:p>
                    <a:p>
                      <a:r>
                        <a:rPr lang="en-SG" sz="1600" dirty="0"/>
                        <a:t>+</a:t>
                      </a:r>
                      <a:r>
                        <a:rPr lang="en-SG" sz="1600" dirty="0" err="1"/>
                        <a:t>getModuleTitle</a:t>
                      </a:r>
                      <a:r>
                        <a:rPr lang="en-SG" sz="1600" dirty="0"/>
                        <a:t>(): String</a:t>
                      </a:r>
                    </a:p>
                    <a:p>
                      <a:r>
                        <a:rPr lang="en-SG" sz="1600" dirty="0"/>
                        <a:t>+</a:t>
                      </a:r>
                      <a:r>
                        <a:rPr lang="en-SG" sz="1600" dirty="0" err="1"/>
                        <a:t>getScheduleList</a:t>
                      </a:r>
                      <a:r>
                        <a:rPr lang="en-SG" sz="1600" dirty="0"/>
                        <a:t>(): </a:t>
                      </a:r>
                      <a:r>
                        <a:rPr lang="en-SG" sz="1600" dirty="0" err="1"/>
                        <a:t>ArrayList</a:t>
                      </a:r>
                      <a:r>
                        <a:rPr lang="en-SG" sz="1600" dirty="0"/>
                        <a:t>&lt;Schedule&gt;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92911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E404AA-E6D0-4AC5-9983-CBE746BB5EA0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5514108" y="1236980"/>
            <a:ext cx="1191492" cy="2755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58A554-ECAB-427B-8C33-60E6DEC10079}"/>
              </a:ext>
            </a:extLst>
          </p:cNvPr>
          <p:cNvSpPr txBox="1"/>
          <p:nvPr/>
        </p:nvSpPr>
        <p:spPr>
          <a:xfrm>
            <a:off x="6384403" y="882134"/>
            <a:ext cx="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dirty="0"/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7EA40C-39CF-45F4-922B-6AC89A9030CF}"/>
              </a:ext>
            </a:extLst>
          </p:cNvPr>
          <p:cNvSpPr txBox="1"/>
          <p:nvPr/>
        </p:nvSpPr>
        <p:spPr>
          <a:xfrm rot="16200000">
            <a:off x="5458727" y="32443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dirty="0"/>
              <a:t>contains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88E6FEA-9378-45CA-8E17-DF3A7D18F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49224"/>
              </p:ext>
            </p:extLst>
          </p:nvPr>
        </p:nvGraphicFramePr>
        <p:xfrm>
          <a:off x="6705600" y="3342488"/>
          <a:ext cx="3581400" cy="347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687699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7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-lessonType: String</a:t>
                      </a:r>
                      <a:br>
                        <a:rPr lang="nb-NO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b-NO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-weekText: String</a:t>
                      </a:r>
                      <a:br>
                        <a:rPr lang="nb-NO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b-NO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-dayText: String</a:t>
                      </a:r>
                      <a:br>
                        <a:rPr lang="nb-NO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b-NO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-startTime: String</a:t>
                      </a:r>
                      <a:br>
                        <a:rPr lang="nb-NO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b-NO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-endTime: String</a:t>
                      </a:r>
                      <a:br>
                        <a:rPr lang="nb-NO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b-NO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-venue: String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3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+</a:t>
                      </a:r>
                      <a:r>
                        <a:rPr lang="en-SG" sz="1600" dirty="0" err="1"/>
                        <a:t>getLessonType</a:t>
                      </a:r>
                      <a:r>
                        <a:rPr lang="en-SG" sz="1600" dirty="0"/>
                        <a:t>()</a:t>
                      </a:r>
                      <a:r>
                        <a:rPr lang="nb-NO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String</a:t>
                      </a:r>
                      <a:endParaRPr lang="en-SG" sz="1600" dirty="0"/>
                    </a:p>
                    <a:p>
                      <a:r>
                        <a:rPr lang="en-SG" sz="1600" dirty="0"/>
                        <a:t>+</a:t>
                      </a:r>
                      <a:r>
                        <a:rPr lang="en-SG" sz="1600" dirty="0" err="1"/>
                        <a:t>getWeekText</a:t>
                      </a:r>
                      <a:r>
                        <a:rPr lang="en-SG" sz="1600" dirty="0"/>
                        <a:t>()</a:t>
                      </a:r>
                      <a:r>
                        <a:rPr lang="nb-NO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String</a:t>
                      </a:r>
                      <a:endParaRPr lang="en-SG" sz="1600" dirty="0"/>
                    </a:p>
                    <a:p>
                      <a:r>
                        <a:rPr lang="en-SG" sz="1600" dirty="0"/>
                        <a:t>+</a:t>
                      </a:r>
                      <a:r>
                        <a:rPr lang="en-SG" sz="1600" dirty="0" err="1"/>
                        <a:t>getDayText</a:t>
                      </a:r>
                      <a:r>
                        <a:rPr lang="en-SG" sz="1600" dirty="0"/>
                        <a:t>(): String</a:t>
                      </a:r>
                    </a:p>
                    <a:p>
                      <a:r>
                        <a:rPr lang="en-SG" sz="1600" dirty="0"/>
                        <a:t>+</a:t>
                      </a:r>
                      <a:r>
                        <a:rPr lang="en-SG" sz="1600" dirty="0" err="1"/>
                        <a:t>getStartTime</a:t>
                      </a:r>
                      <a:r>
                        <a:rPr lang="en-SG" sz="1600" dirty="0"/>
                        <a:t>(): String</a:t>
                      </a:r>
                    </a:p>
                    <a:p>
                      <a:r>
                        <a:rPr lang="en-SG" sz="1600" dirty="0"/>
                        <a:t>+</a:t>
                      </a:r>
                      <a:r>
                        <a:rPr lang="en-SG" sz="1600" dirty="0" err="1"/>
                        <a:t>getEndTime</a:t>
                      </a:r>
                      <a:r>
                        <a:rPr lang="en-SG" sz="1600" dirty="0"/>
                        <a:t>(): String</a:t>
                      </a:r>
                    </a:p>
                    <a:p>
                      <a:r>
                        <a:rPr lang="en-SG" sz="1600" dirty="0"/>
                        <a:t>+</a:t>
                      </a:r>
                      <a:r>
                        <a:rPr lang="en-SG" sz="1600" dirty="0" err="1"/>
                        <a:t>getVenue</a:t>
                      </a:r>
                      <a:r>
                        <a:rPr lang="en-SG" sz="1600" dirty="0"/>
                        <a:t>():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309423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D954E5-CED7-4CF7-8055-23F6C96123EE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8496300" y="2245360"/>
            <a:ext cx="0" cy="109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E81D027-A6AA-478B-9377-B621B3900E21}"/>
              </a:ext>
            </a:extLst>
          </p:cNvPr>
          <p:cNvSpPr txBox="1"/>
          <p:nvPr/>
        </p:nvSpPr>
        <p:spPr>
          <a:xfrm rot="16200000">
            <a:off x="7917130" y="25966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dirty="0"/>
              <a:t>contains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770B12-F12F-40A1-ABF7-5D1E57EB0A78}"/>
              </a:ext>
            </a:extLst>
          </p:cNvPr>
          <p:cNvSpPr txBox="1"/>
          <p:nvPr/>
        </p:nvSpPr>
        <p:spPr>
          <a:xfrm>
            <a:off x="8475802" y="3132574"/>
            <a:ext cx="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56C16-8021-4252-8E63-C75717806294}"/>
              </a:ext>
            </a:extLst>
          </p:cNvPr>
          <p:cNvSpPr txBox="1"/>
          <p:nvPr/>
        </p:nvSpPr>
        <p:spPr>
          <a:xfrm>
            <a:off x="408708" y="76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129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Fei Heng, Isaac Lau</cp:lastModifiedBy>
  <cp:revision>76</cp:revision>
  <dcterms:created xsi:type="dcterms:W3CDTF">2016-07-22T14:33:02Z</dcterms:created>
  <dcterms:modified xsi:type="dcterms:W3CDTF">2018-04-15T07:48:39Z</dcterms:modified>
</cp:coreProperties>
</file>