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2" d="100"/>
          <a:sy n="112" d="100"/>
        </p:scale>
        <p:origin x="1584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072322" y="2305641"/>
            <a:ext cx="194846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DatabaseManager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46553" y="2660217"/>
            <a:ext cx="0" cy="3130983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74545" y="2667000"/>
            <a:ext cx="149328" cy="235682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24400" y="2303507"/>
            <a:ext cx="1219200" cy="35671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JsonUtil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87493" y="2663904"/>
            <a:ext cx="0" cy="31272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215485" y="4190998"/>
            <a:ext cx="164198" cy="3048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83697" y="3014599"/>
            <a:ext cx="19908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125766" y="4191002"/>
            <a:ext cx="2055737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3694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getInstance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3181235" y="4490422"/>
            <a:ext cx="2116349" cy="537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83697" y="5017905"/>
            <a:ext cx="199084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388633" y="2308430"/>
            <a:ext cx="103050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903885" y="2647088"/>
            <a:ext cx="0" cy="3144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27685" y="2638209"/>
            <a:ext cx="156012" cy="26006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ABE8B2-72F5-4AC7-A429-76E812440705}"/>
              </a:ext>
            </a:extLst>
          </p:cNvPr>
          <p:cNvGrpSpPr/>
          <p:nvPr/>
        </p:nvGrpSpPr>
        <p:grpSpPr>
          <a:xfrm>
            <a:off x="2804465" y="3475965"/>
            <a:ext cx="217349" cy="270072"/>
            <a:chOff x="1028134" y="5612032"/>
            <a:chExt cx="217349" cy="270072"/>
          </a:xfrm>
          <a:solidFill>
            <a:srgbClr val="C00000"/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0D9F184-6A78-42B3-B9FD-2D0B67E1863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D9461A-E3BA-4C21-B819-324036F3D654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8B71917-23E0-41E4-AA82-D67537E3A9E4}"/>
              </a:ext>
            </a:extLst>
          </p:cNvPr>
          <p:cNvSpPr txBox="1"/>
          <p:nvPr/>
        </p:nvSpPr>
        <p:spPr>
          <a:xfrm>
            <a:off x="1935772" y="3145856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Check and Download JSON file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EA8C79-D7ED-427A-BC5D-91F35A3D5BBF}"/>
              </a:ext>
            </a:extLst>
          </p:cNvPr>
          <p:cNvGrpSpPr/>
          <p:nvPr/>
        </p:nvGrpSpPr>
        <p:grpSpPr>
          <a:xfrm>
            <a:off x="3051146" y="3799328"/>
            <a:ext cx="225496" cy="788732"/>
            <a:chOff x="3051146" y="3799328"/>
            <a:chExt cx="225496" cy="788732"/>
          </a:xfrm>
        </p:grpSpPr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C0B7F353-E01F-4479-8447-4D50CD250A2C}"/>
                </a:ext>
              </a:extLst>
            </p:cNvPr>
            <p:cNvSpPr/>
            <p:nvPr/>
          </p:nvSpPr>
          <p:spPr>
            <a:xfrm rot="18999002" flipV="1">
              <a:off x="3102914" y="3799328"/>
              <a:ext cx="173728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endParaRPr lang="en-SG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AF9016-A3A4-4159-97AD-8C49CC175763}"/>
                </a:ext>
              </a:extLst>
            </p:cNvPr>
            <p:cNvSpPr/>
            <p:nvPr/>
          </p:nvSpPr>
          <p:spPr>
            <a:xfrm flipH="1">
              <a:off x="3051146" y="3899809"/>
              <a:ext cx="106709" cy="68825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62BE1CA-DE43-4559-8C9B-7DAC7D857936}"/>
              </a:ext>
            </a:extLst>
          </p:cNvPr>
          <p:cNvSpPr txBox="1"/>
          <p:nvPr/>
        </p:nvSpPr>
        <p:spPr>
          <a:xfrm>
            <a:off x="3125734" y="3538286"/>
            <a:ext cx="13115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C00000"/>
                </a:solidFill>
              </a:rPr>
              <a:t>parseDatabase</a:t>
            </a:r>
            <a:r>
              <a:rPr lang="en-US" sz="14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1A513B-8780-47B3-B518-FA7F84BFFC14}"/>
              </a:ext>
            </a:extLst>
          </p:cNvPr>
          <p:cNvSpPr txBox="1"/>
          <p:nvPr/>
        </p:nvSpPr>
        <p:spPr>
          <a:xfrm>
            <a:off x="3156089" y="3961808"/>
            <a:ext cx="19323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C00000"/>
                </a:solidFill>
              </a:rPr>
              <a:t>readJsonArrayFromFile</a:t>
            </a:r>
            <a:r>
              <a:rPr lang="en-US" sz="1400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Fei Heng, Isaac Lau</cp:lastModifiedBy>
  <cp:revision>73</cp:revision>
  <dcterms:created xsi:type="dcterms:W3CDTF">2016-07-22T14:33:02Z</dcterms:created>
  <dcterms:modified xsi:type="dcterms:W3CDTF">2018-04-14T16:00:00Z</dcterms:modified>
</cp:coreProperties>
</file>