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7EB95DA-E87E-4B26-88EE-C12A8209672A}"/>
              </a:ext>
            </a:extLst>
          </p:cNvPr>
          <p:cNvSpPr/>
          <p:nvPr/>
        </p:nvSpPr>
        <p:spPr>
          <a:xfrm>
            <a:off x="1038808" y="1981200"/>
            <a:ext cx="2666999" cy="5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u="sng" dirty="0">
                <a:solidFill>
                  <a:schemeClr val="tx1"/>
                </a:solidFill>
              </a:rPr>
              <a:t>:Group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1503F-7F39-433B-9360-E629CBD6D6DC}"/>
              </a:ext>
            </a:extLst>
          </p:cNvPr>
          <p:cNvSpPr/>
          <p:nvPr/>
        </p:nvSpPr>
        <p:spPr>
          <a:xfrm>
            <a:off x="1038808" y="4071274"/>
            <a:ext cx="2666999" cy="50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u="sng" dirty="0">
                <a:solidFill>
                  <a:schemeClr val="tx1"/>
                </a:solidFill>
              </a:rPr>
              <a:t>Group A:Information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BFE220-6137-49C0-A1F6-BBCD6C3251B1}"/>
              </a:ext>
            </a:extLst>
          </p:cNvPr>
          <p:cNvSpPr/>
          <p:nvPr/>
        </p:nvSpPr>
        <p:spPr>
          <a:xfrm>
            <a:off x="4800602" y="1015819"/>
            <a:ext cx="3505196" cy="406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u="sng" dirty="0" err="1">
                <a:solidFill>
                  <a:schemeClr val="tx1"/>
                </a:solidFill>
              </a:rPr>
              <a:t>Alex:Person</a:t>
            </a:r>
            <a:endParaRPr lang="en-SG" sz="1600" u="sn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61024-58BC-4BEA-9ECD-33F8BFA7AFF9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2372308" y="2536265"/>
            <a:ext cx="0" cy="15350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05292A-D60B-4918-9704-682EDFE8B52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705807" y="2258732"/>
            <a:ext cx="56139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02216D-E71B-4C73-B5A9-014E21C94076}"/>
              </a:ext>
            </a:extLst>
          </p:cNvPr>
          <p:cNvCxnSpPr>
            <a:cxnSpLocks/>
          </p:cNvCxnSpPr>
          <p:nvPr/>
        </p:nvCxnSpPr>
        <p:spPr>
          <a:xfrm flipV="1">
            <a:off x="4267200" y="1219202"/>
            <a:ext cx="0" cy="23699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5F81F7-7DB7-4439-8783-988E51B200F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267200" y="1219201"/>
            <a:ext cx="53340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08DEE-6BE8-49E8-BAC2-A2064C0BA30A}"/>
              </a:ext>
            </a:extLst>
          </p:cNvPr>
          <p:cNvSpPr/>
          <p:nvPr/>
        </p:nvSpPr>
        <p:spPr>
          <a:xfrm>
            <a:off x="4800602" y="1851969"/>
            <a:ext cx="3505196" cy="406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u="sng" dirty="0" err="1">
                <a:solidFill>
                  <a:schemeClr val="tx1"/>
                </a:solidFill>
              </a:rPr>
              <a:t>Betty:Person</a:t>
            </a:r>
            <a:endParaRPr lang="en-SG" sz="1600" u="sng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0D7DAF-5115-425D-B450-6D0C6EE8A42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4267200" y="2055351"/>
            <a:ext cx="53340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8A286C-88C7-42B1-92D4-D324D10ED91E}"/>
              </a:ext>
            </a:extLst>
          </p:cNvPr>
          <p:cNvSpPr/>
          <p:nvPr/>
        </p:nvSpPr>
        <p:spPr>
          <a:xfrm>
            <a:off x="4800602" y="2680342"/>
            <a:ext cx="3505196" cy="406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u="sng" dirty="0" err="1">
                <a:solidFill>
                  <a:schemeClr val="tx1"/>
                </a:solidFill>
              </a:rPr>
              <a:t>Cat:Person</a:t>
            </a:r>
            <a:endParaRPr lang="en-SG" sz="1600" u="sng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DF9BB2-DAF1-4FC7-B477-C0D665534B6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267200" y="2883724"/>
            <a:ext cx="53340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4606EE1-CF74-471A-BA5A-267724857D73}"/>
              </a:ext>
            </a:extLst>
          </p:cNvPr>
          <p:cNvSpPr/>
          <p:nvPr/>
        </p:nvSpPr>
        <p:spPr>
          <a:xfrm>
            <a:off x="4795937" y="3385739"/>
            <a:ext cx="3505196" cy="406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u="sng" dirty="0" err="1">
                <a:solidFill>
                  <a:schemeClr val="tx1"/>
                </a:solidFill>
              </a:rPr>
              <a:t>Doug:Person</a:t>
            </a:r>
            <a:endParaRPr lang="en-SG" sz="1600" u="sng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CAC01B-E322-4CF5-9481-C8386E57165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262535" y="3589121"/>
            <a:ext cx="53340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Leo</cp:lastModifiedBy>
  <cp:revision>78</cp:revision>
  <dcterms:created xsi:type="dcterms:W3CDTF">2016-07-22T14:33:02Z</dcterms:created>
  <dcterms:modified xsi:type="dcterms:W3CDTF">2018-04-15T06:39:47Z</dcterms:modified>
</cp:coreProperties>
</file>