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60" d="100"/>
          <a:sy n="60" d="100"/>
        </p:scale>
        <p:origin x="2316" y="59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23653" y="536260"/>
            <a:ext cx="7490735" cy="49472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baseline="-25000" dirty="0">
                <a:solidFill>
                  <a:srgbClr val="7030A0"/>
                </a:solidFill>
              </a:rPr>
              <a:t>Model</a:t>
            </a:r>
            <a:endParaRPr lang="en-SG" sz="1200" b="1" baseline="-25000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450026" y="1362155"/>
            <a:ext cx="7485" cy="4445976"/>
          </a:xfrm>
          <a:prstGeom prst="bentConnector3">
            <a:avLst>
              <a:gd name="adj1" fmla="val -575374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95788" y="314036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4220351" y="2760681"/>
            <a:ext cx="275437" cy="553065"/>
          </a:xfrm>
          <a:prstGeom prst="bentConnector3">
            <a:avLst>
              <a:gd name="adj1" fmla="val 4677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22664" y="323464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52214" y="32375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88262" y="3324237"/>
            <a:ext cx="434402" cy="83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786840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50404" y="1849506"/>
            <a:ext cx="74986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434" y="335796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482" y="2707130"/>
            <a:ext cx="434915" cy="73752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482" y="3030108"/>
            <a:ext cx="434915" cy="41454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482" y="3353086"/>
            <a:ext cx="434915" cy="915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482" y="3444656"/>
            <a:ext cx="434915" cy="23140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38574" y="376557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765182" y="2323065"/>
            <a:ext cx="780691" cy="104246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4894" y="318744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04769" y="35794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65088C04-F61B-4BD2-8B1D-E81875A225E0}"/>
              </a:ext>
            </a:extLst>
          </p:cNvPr>
          <p:cNvSpPr/>
          <p:nvPr/>
        </p:nvSpPr>
        <p:spPr>
          <a:xfrm>
            <a:off x="4481831" y="12954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58">
            <a:extLst>
              <a:ext uri="{FF2B5EF4-FFF2-40B4-BE49-F238E27FC236}">
                <a16:creationId xmlns:a16="http://schemas.microsoft.com/office/drawing/2014/main" id="{3CB165F4-A6B1-472C-9569-EDCDA90FC65B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4220351" y="1468780"/>
            <a:ext cx="261480" cy="12919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0FB3618-DB94-4833-BFBF-DC518B2B5F61}"/>
              </a:ext>
            </a:extLst>
          </p:cNvPr>
          <p:cNvSpPr txBox="1"/>
          <p:nvPr/>
        </p:nvSpPr>
        <p:spPr>
          <a:xfrm>
            <a:off x="4306531" y="1235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>
            <a:extLst>
              <a:ext uri="{FF2B5EF4-FFF2-40B4-BE49-F238E27FC236}">
                <a16:creationId xmlns:a16="http://schemas.microsoft.com/office/drawing/2014/main" id="{AD0CDB12-BF6B-4FFF-BC8A-7B256E58B17D}"/>
              </a:ext>
            </a:extLst>
          </p:cNvPr>
          <p:cNvSpPr/>
          <p:nvPr/>
        </p:nvSpPr>
        <p:spPr>
          <a:xfrm>
            <a:off x="5643303" y="14022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3" name="Elbow Connector 68">
            <a:extLst>
              <a:ext uri="{FF2B5EF4-FFF2-40B4-BE49-F238E27FC236}">
                <a16:creationId xmlns:a16="http://schemas.microsoft.com/office/drawing/2014/main" id="{8FBF62F1-1F20-453E-AE21-112CCA6B11B2}"/>
              </a:ext>
            </a:extLst>
          </p:cNvPr>
          <p:cNvCxnSpPr>
            <a:cxnSpLocks/>
            <a:stCxn id="72" idx="3"/>
            <a:endCxn id="77" idx="1"/>
          </p:cNvCxnSpPr>
          <p:nvPr/>
        </p:nvCxnSpPr>
        <p:spPr>
          <a:xfrm flipV="1">
            <a:off x="5879351" y="1485175"/>
            <a:ext cx="625793" cy="379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726D235E-A3C3-4EAF-A10A-EADAFB96DFC7}"/>
              </a:ext>
            </a:extLst>
          </p:cNvPr>
          <p:cNvSpPr/>
          <p:nvPr/>
        </p:nvSpPr>
        <p:spPr>
          <a:xfrm>
            <a:off x="6505144" y="1311795"/>
            <a:ext cx="58850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Group</a:t>
            </a:r>
          </a:p>
        </p:txBody>
      </p:sp>
      <p:cxnSp>
        <p:nvCxnSpPr>
          <p:cNvPr id="87" name="Elbow Connector 68">
            <a:extLst>
              <a:ext uri="{FF2B5EF4-FFF2-40B4-BE49-F238E27FC236}">
                <a16:creationId xmlns:a16="http://schemas.microsoft.com/office/drawing/2014/main" id="{EB3E3FF9-5E7F-4C42-8324-9904894D7BBE}"/>
              </a:ext>
            </a:extLst>
          </p:cNvPr>
          <p:cNvCxnSpPr>
            <a:cxnSpLocks/>
            <a:endCxn id="88" idx="1"/>
          </p:cNvCxnSpPr>
          <p:nvPr/>
        </p:nvCxnSpPr>
        <p:spPr>
          <a:xfrm rot="16200000" flipH="1">
            <a:off x="7106130" y="1380639"/>
            <a:ext cx="207137" cy="82060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4D9E0984-F58B-4DCE-A38E-9AE58D3AFCA0}"/>
              </a:ext>
            </a:extLst>
          </p:cNvPr>
          <p:cNvSpPr/>
          <p:nvPr/>
        </p:nvSpPr>
        <p:spPr>
          <a:xfrm>
            <a:off x="7620000" y="1731620"/>
            <a:ext cx="827658" cy="3257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Information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364E3DC3-34CB-4956-9A45-875504CEBCCA}"/>
              </a:ext>
            </a:extLst>
          </p:cNvPr>
          <p:cNvCxnSpPr>
            <a:cxnSpLocks/>
            <a:stCxn id="78" idx="3"/>
            <a:endCxn id="89" idx="1"/>
          </p:cNvCxnSpPr>
          <p:nvPr/>
        </p:nvCxnSpPr>
        <p:spPr>
          <a:xfrm>
            <a:off x="7277482" y="3444656"/>
            <a:ext cx="434915" cy="5940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E99164BD-821B-4E71-883D-A883FD3AEDF6}"/>
              </a:ext>
            </a:extLst>
          </p:cNvPr>
          <p:cNvSpPr/>
          <p:nvPr/>
        </p:nvSpPr>
        <p:spPr>
          <a:xfrm>
            <a:off x="7712397" y="3864290"/>
            <a:ext cx="708186" cy="34892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TableLink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Elbow Connector 85">
            <a:extLst>
              <a:ext uri="{FF2B5EF4-FFF2-40B4-BE49-F238E27FC236}">
                <a16:creationId xmlns:a16="http://schemas.microsoft.com/office/drawing/2014/main" id="{3DFEE2C0-5320-45A9-A045-4FDA4929D157}"/>
              </a:ext>
            </a:extLst>
          </p:cNvPr>
          <p:cNvCxnSpPr>
            <a:cxnSpLocks/>
            <a:stCxn id="77" idx="2"/>
            <a:endCxn id="49" idx="0"/>
          </p:cNvCxnSpPr>
          <p:nvPr/>
        </p:nvCxnSpPr>
        <p:spPr>
          <a:xfrm rot="5400000">
            <a:off x="5195930" y="1536898"/>
            <a:ext cx="1481811" cy="1725124"/>
          </a:xfrm>
          <a:prstGeom prst="bentConnector3">
            <a:avLst>
              <a:gd name="adj1" fmla="val 8085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4392FB-FDF8-4019-9974-163C0925353D}"/>
              </a:ext>
            </a:extLst>
          </p:cNvPr>
          <p:cNvSpPr txBox="1"/>
          <p:nvPr/>
        </p:nvSpPr>
        <p:spPr>
          <a:xfrm>
            <a:off x="6312755" y="13129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93738F-15DB-4A2D-B393-A41873FE67C4}"/>
              </a:ext>
            </a:extLst>
          </p:cNvPr>
          <p:cNvSpPr txBox="1"/>
          <p:nvPr/>
        </p:nvSpPr>
        <p:spPr>
          <a:xfrm>
            <a:off x="5126380" y="29483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707226-80AC-4DA6-B45F-314D20281B96}"/>
              </a:ext>
            </a:extLst>
          </p:cNvPr>
          <p:cNvSpPr txBox="1"/>
          <p:nvPr/>
        </p:nvSpPr>
        <p:spPr>
          <a:xfrm>
            <a:off x="7354543" y="1676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Rectangle 8">
            <a:extLst>
              <a:ext uri="{FF2B5EF4-FFF2-40B4-BE49-F238E27FC236}">
                <a16:creationId xmlns:a16="http://schemas.microsoft.com/office/drawing/2014/main" id="{DE0DCC95-DB6A-46BF-A787-D74C76C23B3D}"/>
              </a:ext>
            </a:extLst>
          </p:cNvPr>
          <p:cNvSpPr/>
          <p:nvPr/>
        </p:nvSpPr>
        <p:spPr>
          <a:xfrm>
            <a:off x="4479147" y="74524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58">
            <a:extLst>
              <a:ext uri="{FF2B5EF4-FFF2-40B4-BE49-F238E27FC236}">
                <a16:creationId xmlns:a16="http://schemas.microsoft.com/office/drawing/2014/main" id="{E7869A49-2D16-43F1-A618-5E73C861718D}"/>
              </a:ext>
            </a:extLst>
          </p:cNvPr>
          <p:cNvCxnSpPr>
            <a:cxnSpLocks/>
            <a:stCxn id="51" idx="3"/>
            <a:endCxn id="126" idx="1"/>
          </p:cNvCxnSpPr>
          <p:nvPr/>
        </p:nvCxnSpPr>
        <p:spPr>
          <a:xfrm flipV="1">
            <a:off x="4220351" y="918621"/>
            <a:ext cx="258796" cy="18420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1F39A52-CF1E-46A9-81B8-AB631531411D}"/>
              </a:ext>
            </a:extLst>
          </p:cNvPr>
          <p:cNvSpPr txBox="1"/>
          <p:nvPr/>
        </p:nvSpPr>
        <p:spPr>
          <a:xfrm>
            <a:off x="4306530" y="6664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8EC98B0B-4BF4-4934-A19A-E777C4096E03}"/>
              </a:ext>
            </a:extLst>
          </p:cNvPr>
          <p:cNvSpPr/>
          <p:nvPr/>
        </p:nvSpPr>
        <p:spPr>
          <a:xfrm>
            <a:off x="5644212" y="8270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8">
            <a:extLst>
              <a:ext uri="{FF2B5EF4-FFF2-40B4-BE49-F238E27FC236}">
                <a16:creationId xmlns:a16="http://schemas.microsoft.com/office/drawing/2014/main" id="{8D3BDF71-A831-471B-BEC8-36679847DE2C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 flipV="1">
            <a:off x="5880260" y="909993"/>
            <a:ext cx="625793" cy="379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Rectangle 8">
            <a:extLst>
              <a:ext uri="{FF2B5EF4-FFF2-40B4-BE49-F238E27FC236}">
                <a16:creationId xmlns:a16="http://schemas.microsoft.com/office/drawing/2014/main" id="{5E70EFB8-B848-47BB-AF10-14C5748EBC2A}"/>
              </a:ext>
            </a:extLst>
          </p:cNvPr>
          <p:cNvSpPr/>
          <p:nvPr/>
        </p:nvSpPr>
        <p:spPr>
          <a:xfrm>
            <a:off x="6506053" y="736613"/>
            <a:ext cx="58850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B70DF53-AA6A-4178-BED2-FA9C9C5734EB}"/>
              </a:ext>
            </a:extLst>
          </p:cNvPr>
          <p:cNvSpPr txBox="1"/>
          <p:nvPr/>
        </p:nvSpPr>
        <p:spPr>
          <a:xfrm>
            <a:off x="6313664" y="7377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6" name="Elbow Connector 106">
            <a:extLst>
              <a:ext uri="{FF2B5EF4-FFF2-40B4-BE49-F238E27FC236}">
                <a16:creationId xmlns:a16="http://schemas.microsoft.com/office/drawing/2014/main" id="{D831F718-081B-4FF3-A10F-2AAC5DE1084B}"/>
              </a:ext>
            </a:extLst>
          </p:cNvPr>
          <p:cNvCxnSpPr>
            <a:cxnSpLocks/>
            <a:endCxn id="98" idx="1"/>
          </p:cNvCxnSpPr>
          <p:nvPr/>
        </p:nvCxnSpPr>
        <p:spPr>
          <a:xfrm rot="16200000" flipH="1">
            <a:off x="3454457" y="3637302"/>
            <a:ext cx="1926259" cy="137495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57BF02B6-23A0-460D-9F48-C522CE5E4A90}"/>
              </a:ext>
            </a:extLst>
          </p:cNvPr>
          <p:cNvSpPr/>
          <p:nvPr/>
        </p:nvSpPr>
        <p:spPr>
          <a:xfrm>
            <a:off x="4486334" y="44958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D21B9CA8-9851-4D19-A015-4B15A4F19C0F}"/>
              </a:ext>
            </a:extLst>
          </p:cNvPr>
          <p:cNvSpPr/>
          <p:nvPr/>
        </p:nvSpPr>
        <p:spPr>
          <a:xfrm>
            <a:off x="6312755" y="44958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>
            <a:extLst>
              <a:ext uri="{FF2B5EF4-FFF2-40B4-BE49-F238E27FC236}">
                <a16:creationId xmlns:a16="http://schemas.microsoft.com/office/drawing/2014/main" id="{F06D0554-4C23-4C37-935A-E73C7478FB17}"/>
              </a:ext>
            </a:extLst>
          </p:cNvPr>
          <p:cNvSpPr/>
          <p:nvPr/>
        </p:nvSpPr>
        <p:spPr>
          <a:xfrm>
            <a:off x="5662774" y="45761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4" name="Elbow Connector 68">
            <a:extLst>
              <a:ext uri="{FF2B5EF4-FFF2-40B4-BE49-F238E27FC236}">
                <a16:creationId xmlns:a16="http://schemas.microsoft.com/office/drawing/2014/main" id="{8C078F55-5316-4E6E-9132-3731970EC52C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5887368" y="4664708"/>
            <a:ext cx="425387" cy="44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Flowchart: Decision 96">
            <a:extLst>
              <a:ext uri="{FF2B5EF4-FFF2-40B4-BE49-F238E27FC236}">
                <a16:creationId xmlns:a16="http://schemas.microsoft.com/office/drawing/2014/main" id="{C5F9B72E-0094-485C-84EC-66B06A2535DE}"/>
              </a:ext>
            </a:extLst>
          </p:cNvPr>
          <p:cNvSpPr/>
          <p:nvPr/>
        </p:nvSpPr>
        <p:spPr>
          <a:xfrm>
            <a:off x="7030850" y="45862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CAD00984-D4E3-44F5-9AF3-F21B2B47D302}"/>
              </a:ext>
            </a:extLst>
          </p:cNvPr>
          <p:cNvSpPr/>
          <p:nvPr/>
        </p:nvSpPr>
        <p:spPr>
          <a:xfrm>
            <a:off x="7712397" y="439330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Content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6B321128-4873-4BE9-BF5A-48460ACE8145}"/>
              </a:ext>
            </a:extLst>
          </p:cNvPr>
          <p:cNvSpPr/>
          <p:nvPr/>
        </p:nvSpPr>
        <p:spPr>
          <a:xfrm>
            <a:off x="7705925" y="47244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A9FF7F8E-3AE0-4446-83C5-616CEA3CEE33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>
            <a:off x="7266898" y="4672941"/>
            <a:ext cx="439027" cy="1943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78">
            <a:extLst>
              <a:ext uri="{FF2B5EF4-FFF2-40B4-BE49-F238E27FC236}">
                <a16:creationId xmlns:a16="http://schemas.microsoft.com/office/drawing/2014/main" id="{883CFB6F-6A05-42DB-811B-48ADF56D1F04}"/>
              </a:ext>
            </a:extLst>
          </p:cNvPr>
          <p:cNvCxnSpPr>
            <a:cxnSpLocks/>
          </p:cNvCxnSpPr>
          <p:nvPr/>
        </p:nvCxnSpPr>
        <p:spPr>
          <a:xfrm flipV="1">
            <a:off x="7264152" y="4536197"/>
            <a:ext cx="448245" cy="1329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1575BF-74F7-407C-A601-6E6394907515}"/>
              </a:ext>
            </a:extLst>
          </p:cNvPr>
          <p:cNvSpPr txBox="1"/>
          <p:nvPr/>
        </p:nvSpPr>
        <p:spPr>
          <a:xfrm>
            <a:off x="6096521" y="44841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2BE2E0C-E431-4707-86A1-DEEDD8585157}"/>
              </a:ext>
            </a:extLst>
          </p:cNvPr>
          <p:cNvSpPr txBox="1"/>
          <p:nvPr/>
        </p:nvSpPr>
        <p:spPr>
          <a:xfrm>
            <a:off x="4327789" y="44248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7" name="Elbow Connector 106">
            <a:extLst>
              <a:ext uri="{FF2B5EF4-FFF2-40B4-BE49-F238E27FC236}">
                <a16:creationId xmlns:a16="http://schemas.microsoft.com/office/drawing/2014/main" id="{F4A0DEA8-B272-4134-B635-C2B950E059A2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3615586" y="4027188"/>
            <a:ext cx="3051262" cy="815372"/>
          </a:xfrm>
          <a:prstGeom prst="bentConnector4">
            <a:avLst>
              <a:gd name="adj1" fmla="val -219"/>
              <a:gd name="adj2" fmla="val 12803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F715AE1-5E61-4951-80B7-C9BA0807BF6B}"/>
              </a:ext>
            </a:extLst>
          </p:cNvPr>
          <p:cNvSpPr txBox="1"/>
          <p:nvPr/>
        </p:nvSpPr>
        <p:spPr>
          <a:xfrm>
            <a:off x="6691161" y="48522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0629F7D-B6AB-44C1-9766-8DF287C51FCA}"/>
              </a:ext>
            </a:extLst>
          </p:cNvPr>
          <p:cNvSpPr txBox="1"/>
          <p:nvPr/>
        </p:nvSpPr>
        <p:spPr>
          <a:xfrm>
            <a:off x="5872246" y="506652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54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Tran Nhat Quang</cp:lastModifiedBy>
  <cp:revision>71</cp:revision>
  <dcterms:created xsi:type="dcterms:W3CDTF">2016-07-22T14:33:02Z</dcterms:created>
  <dcterms:modified xsi:type="dcterms:W3CDTF">2018-04-14T06:22:47Z</dcterms:modified>
</cp:coreProperties>
</file>