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9E7-35D9-4992-9A13-D482F296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2443-76A7-4E15-93F8-2CBA0DED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1FDA-62A9-4FF7-91BE-7D72108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D912-F88E-4B1C-BC3D-2FEC9961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F6F6-8EAD-4D68-9F00-8F05A2A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7A64-20E6-403C-B814-7AD6286F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4DBF-69B9-43E4-B53D-DC0FB1F21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E8AC-A2BC-49E1-AC07-039DA09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43AA-27F5-463F-824D-FFEB372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C1AE-7CAA-4ABF-8E8A-FA98770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57BE1-785C-4A86-978C-5E6B600F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8DBF-D7F1-46EE-BD43-11315603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7FE-71EB-4893-95B4-BE4527D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6F3-2E75-4263-9F3E-B2ABF97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72D9-DE49-4450-BAAF-6BFE44A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295-184E-4FCC-A8EB-F87646E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36A6-6D70-44DE-B2E0-DC6C91B2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0B51-E956-4A8E-B435-8DBF4CE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B161-E631-43C6-BB32-1FFB68CF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1924-851F-4C15-BB95-1769B0D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22D8-6F62-4330-A9DB-DDB60AB3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716D-72DC-4386-95F2-BF18F8E7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A383-4BF5-46D7-B87D-BBFBFDA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F886-02CE-435F-9E37-0E5FF9A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ADB7-7931-417D-82A4-97206D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0ECA-8437-4F2E-B9B1-E233544A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2AA-FDF3-4FDE-9765-11D2D6670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60CF-8D3B-4543-98FE-1AB5B76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9CC41-B4A8-44D1-A2AB-503F536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D4BF-5F42-4E61-94A3-363C300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7BFB-D0BA-411D-84F4-80A183BE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85E-DEB7-4F43-AE8B-779C93F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9A8F-BCD2-49B4-90F2-F3829953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7BEB-0BE5-4FB0-B139-5A8199E7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330B-C4CB-4331-A8B1-21BF6F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3D92-2F82-4140-8F99-88F3F4EC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2763-D75A-4365-B055-C0018DCB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0C60-CB85-4B05-AD24-70432A57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DE91-E6FA-4203-94AC-363A79A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BC4-7A40-4C31-882F-2310F74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E0126-6588-4521-A1B1-A8BA81AD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C312-1C2A-49CA-B3A9-7157E2F6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103F3-71FD-45B9-819C-A1C802C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C22C-811D-4FF7-8DB7-F497A47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CE48C-C0C5-4180-BEAE-5F5214AE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7A8F3-C3C0-4830-B6C3-01A8396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5636-A3DF-4DD2-8D70-9DFA52BA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CE07-63CB-493C-8A1F-46A8E2D4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223D-3523-4F86-886E-83977B2E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2D7E-6475-46DA-AB8A-3AD720B1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3DCD-32C7-4099-B7C1-560355BC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FF4E-89AA-4123-84EA-7A83FCD6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429-942C-4C72-B00F-1436965B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B90A4-8407-43A2-A569-8CB09FA0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7CE2-D996-4DF8-938C-3BE2D62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F329-2CED-4958-B147-2879705A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328E-4497-4275-9117-E99EE33F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BB52-86CD-4A7F-AA6F-1F98A0F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46257-56BC-46A3-A834-B0B0F12E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2AED-D221-4BDC-B2CB-84412E0C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FEA0-9EDF-42C3-876A-C7B939788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62A4-8469-4886-A0C9-221A83F4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4C1C-0715-4CAE-9650-D2C558D5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659E24FE-7BAD-450B-A3BA-374EFB0A23FB}"/>
              </a:ext>
            </a:extLst>
          </p:cNvPr>
          <p:cNvSpPr/>
          <p:nvPr/>
        </p:nvSpPr>
        <p:spPr>
          <a:xfrm>
            <a:off x="586839" y="2003243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20D812A-5720-42DE-8256-C2AE09B5396C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3919FB-05FE-441E-8047-931BE2340A15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8A053F-8D3B-48BA-BBE9-F8814362E1D5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4D767CB-DB47-47A4-8847-453BCAFFBBBB}"/>
              </a:ext>
            </a:extLst>
          </p:cNvPr>
          <p:cNvSpPr/>
          <p:nvPr/>
        </p:nvSpPr>
        <p:spPr>
          <a:xfrm>
            <a:off x="2743199" y="2179309"/>
            <a:ext cx="13276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10048-8498-4D2C-A352-E03E0C19F352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449BBC1-AFC8-4C5A-AA29-8CFFB5134AF9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8D005A4B-5334-41E9-B440-B377190B32BD}"/>
              </a:ext>
            </a:extLst>
          </p:cNvPr>
          <p:cNvSpPr/>
          <p:nvPr/>
        </p:nvSpPr>
        <p:spPr>
          <a:xfrm>
            <a:off x="6221565" y="3181070"/>
            <a:ext cx="1309902" cy="5932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a:DeleteGroup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E6C03-B68E-4C3F-9CD1-60AA301A0D60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ED61A-73BF-49A7-9016-E422C2053C8A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3B746-390F-4C81-AFB2-787996B02938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48B5B-258D-41F7-804E-AF581F34E9CA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10599-9E0D-402E-BBC3-463421DE36D2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ED593-4F6A-4688-9084-56D5053157BB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D35E23-E21A-4A9F-A3AA-92B44B1B5330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4B8C4-A0BA-41D2-A799-DA68422B5FFA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9406263A-9D45-4D45-BCAE-9749E481A669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7C3B7-19CF-40B2-AD25-BBD8257F3836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7558B-2E91-434C-8B19-A5EAFD129E8F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1DBC1-6C67-4F4B-8E9F-E0CD6A2BCFFC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70034-C1BF-4616-BFCB-977101F47F16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BEC03-72B0-49FC-BDDE-58832EED17CF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7B704F-5822-415D-95B3-92B345FA82B3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2E15A2-540E-4486-9EA4-70B1FAC8CF31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6D8016-74CE-43F7-AF59-A77DBE40F7B2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deleteGroup</a:t>
            </a:r>
            <a:r>
              <a:rPr lang="en-US" sz="1050" dirty="0">
                <a:solidFill>
                  <a:srgbClr val="7030A0"/>
                </a:solidFill>
              </a:rPr>
              <a:t>(Group)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4261EB-C16D-4181-91D0-93EEB3107C72}"/>
              </a:ext>
            </a:extLst>
          </p:cNvPr>
          <p:cNvSpPr txBox="1"/>
          <p:nvPr/>
        </p:nvSpPr>
        <p:spPr>
          <a:xfrm>
            <a:off x="1710444" y="3181070"/>
            <a:ext cx="15657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deleteGroup</a:t>
            </a:r>
            <a:r>
              <a:rPr lang="en-US" sz="1050" dirty="0"/>
              <a:t> Group A”)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EF95D-BD54-4178-AC6E-0D79C8F9E57B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32D85-CC42-47CA-80CC-3253A142CF23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ED4ED117-1470-4EF1-A512-ED055E9BF1E3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BAE7E-82AD-40EC-8F4B-71CEE8F86489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26CDC7-0A4C-45EA-9080-9CDB4A01D6A7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983276-A11C-42F1-AFDC-60F377B2CF9F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D56A7E55-AF8C-4E59-8BAA-3446DACD5BD1}"/>
              </a:ext>
            </a:extLst>
          </p:cNvPr>
          <p:cNvSpPr/>
          <p:nvPr/>
        </p:nvSpPr>
        <p:spPr>
          <a:xfrm>
            <a:off x="4231980" y="2715961"/>
            <a:ext cx="1947629" cy="6459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DeleteGroupCommand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03A84-6FC2-4894-B046-7EA9C8824303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2CB26-2D90-4265-9133-3E73D8B32C13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32509A-794A-453D-9AA5-DAFA0EBE6D1D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D3B35-66CE-4E27-AAC0-885B81035613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DF837B-E873-47B7-9531-023E3B744D6F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19C5CE-11E1-4D8D-B9B0-B95AC6C41C08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85F5F-DA7C-4697-B4A2-1BA828C2255D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05D369-CDC7-4762-BA8D-361AA19E18D2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D6A1A7-DB31-4187-8D9F-E5D650DC44FE}"/>
              </a:ext>
            </a:extLst>
          </p:cNvPr>
          <p:cNvSpPr txBox="1"/>
          <p:nvPr/>
        </p:nvSpPr>
        <p:spPr>
          <a:xfrm>
            <a:off x="5040715" y="4218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89C83-4ECA-447C-B241-B42D923B5C53}"/>
              </a:ext>
            </a:extLst>
          </p:cNvPr>
          <p:cNvSpPr txBox="1"/>
          <p:nvPr/>
        </p:nvSpPr>
        <p:spPr>
          <a:xfrm>
            <a:off x="3458816" y="3720941"/>
            <a:ext cx="16097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deleteGroup</a:t>
            </a:r>
            <a:r>
              <a:rPr lang="en-US" sz="1000" dirty="0"/>
              <a:t> Group A”)</a:t>
            </a:r>
          </a:p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83F4D4-18F7-4391-A977-F7488FA01E23}"/>
              </a:ext>
            </a:extLst>
          </p:cNvPr>
          <p:cNvSpPr txBox="1"/>
          <p:nvPr/>
        </p:nvSpPr>
        <p:spPr>
          <a:xfrm>
            <a:off x="-217311" y="3062728"/>
            <a:ext cx="15657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execute</a:t>
            </a:r>
          </a:p>
          <a:p>
            <a:r>
              <a:rPr lang="en-US" sz="1050" dirty="0"/>
              <a:t>(“</a:t>
            </a:r>
            <a:r>
              <a:rPr lang="en-US" sz="1050" dirty="0" err="1"/>
              <a:t>deleteGroup</a:t>
            </a:r>
            <a:r>
              <a:rPr lang="en-US" sz="1050" dirty="0"/>
              <a:t> Group A”)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6B2214-5650-4115-8D01-4F6DB2291A9E}"/>
              </a:ext>
            </a:extLst>
          </p:cNvPr>
          <p:cNvSpPr txBox="1"/>
          <p:nvPr/>
        </p:nvSpPr>
        <p:spPr>
          <a:xfrm>
            <a:off x="5044991" y="3793640"/>
            <a:ext cx="16097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deleteGroupCommand</a:t>
            </a:r>
            <a:endParaRPr lang="en-US" sz="800" dirty="0"/>
          </a:p>
          <a:p>
            <a:r>
              <a:rPr lang="en-US" sz="800" dirty="0"/>
              <a:t>(Information)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752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Jason Leo</cp:lastModifiedBy>
  <cp:revision>9</cp:revision>
  <dcterms:created xsi:type="dcterms:W3CDTF">2018-04-10T13:57:06Z</dcterms:created>
  <dcterms:modified xsi:type="dcterms:W3CDTF">2018-04-14T14:42:59Z</dcterms:modified>
</cp:coreProperties>
</file>