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FF9E7-35D9-4992-9A13-D482F296EB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612443-76A7-4E15-93F8-2CBA0DED1B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031FDA-62A9-4FF7-91BE-7D7210817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561FD-B9BD-40EC-960F-E96B27A665D9}" type="datetimeFigureOut">
              <a:rPr lang="en-IN" smtClean="0"/>
              <a:t>14-04-2018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1BD912-F88E-4B1C-BC3D-2FEC9961B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13F6F6-8EAD-4D68-9F00-8F05A2AD7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FD497-3BA7-4F87-B702-2928FEB93B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028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37A64-20E6-403C-B814-7AD6286F1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734DBF-69B9-43E4-B53D-DC0FB1F21E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F9E8AC-A2BC-49E1-AC07-039DA090D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561FD-B9BD-40EC-960F-E96B27A665D9}" type="datetimeFigureOut">
              <a:rPr lang="en-IN" smtClean="0"/>
              <a:t>14-04-2018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7B43AA-27F5-463F-824D-FFEB37290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4C1AE-7CAA-4ABF-8E8A-FA9877051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FD497-3BA7-4F87-B702-2928FEB93B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2140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357BE1-785C-4A86-978C-5E6B600FB8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928DBF-D7F1-46EE-BD43-11315603AD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BE57FE-71EB-4893-95B4-BE4527DA9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561FD-B9BD-40EC-960F-E96B27A665D9}" type="datetimeFigureOut">
              <a:rPr lang="en-IN" smtClean="0"/>
              <a:t>14-04-2018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FD56F3-2E75-4263-9F3E-B2ABF97A0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3F72D9-DE49-4450-BAAF-6BFE44A02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FD497-3BA7-4F87-B702-2928FEB93B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3434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21295-184E-4FCC-A8EB-F87646E6B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7336A6-6D70-44DE-B2E0-DC6C91B248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160B51-E956-4A8E-B435-8DBF4CE45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561FD-B9BD-40EC-960F-E96B27A665D9}" type="datetimeFigureOut">
              <a:rPr lang="en-IN" smtClean="0"/>
              <a:t>14-04-2018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3CB161-E631-43C6-BB32-1FFB68CFA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471924-851F-4C15-BB95-1769B0DB5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FD497-3BA7-4F87-B702-2928FEB93B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6835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222D8-6F62-4330-A9DB-DDB60AB31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A9716D-72DC-4386-95F2-BF18F8E712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A2A383-4BF5-46D7-B87D-BBFBFDAB5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561FD-B9BD-40EC-960F-E96B27A665D9}" type="datetimeFigureOut">
              <a:rPr lang="en-IN" smtClean="0"/>
              <a:t>14-04-2018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D6F886-02CE-435F-9E37-0E5FF9AAA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CAADB7-7931-417D-82A4-97206DE4F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FD497-3BA7-4F87-B702-2928FEB93B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7468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E0ECA-8437-4F2E-B9B1-E233544A0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D452AA-FDF3-4FDE-9765-11D2D6670B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5960CF-8D3B-4543-98FE-1AB5B766E4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89CC41-B4A8-44D1-A2AB-503F53610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561FD-B9BD-40EC-960F-E96B27A665D9}" type="datetimeFigureOut">
              <a:rPr lang="en-IN" smtClean="0"/>
              <a:t>14-04-2018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15D4BF-5F42-4E61-94A3-363C300D5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8F7BFB-D0BA-411D-84F4-80A183BEB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FD497-3BA7-4F87-B702-2928FEB93B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9788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0185E-DEB7-4F43-AE8B-779C93F0B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4A9A8F-BCD2-49B4-90F2-F38299531F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377BEB-0BE5-4FB0-B139-5A8199E743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4D330B-C4CB-4331-A8B1-21BF6F04BE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AF3D92-2F82-4140-8F99-88F3F4ECDF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F32763-D75A-4365-B055-C0018DCB9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561FD-B9BD-40EC-960F-E96B27A665D9}" type="datetimeFigureOut">
              <a:rPr lang="en-IN" smtClean="0"/>
              <a:t>14-04-2018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9A0C60-CB85-4B05-AD24-70432A571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10DE91-E6FA-4203-94AC-363A79AF5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FD497-3BA7-4F87-B702-2928FEB93B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3656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01BC4-7A40-4C31-882F-2310F7491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7E0126-6588-4521-A1B1-A8BA81ADC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561FD-B9BD-40EC-960F-E96B27A665D9}" type="datetimeFigureOut">
              <a:rPr lang="en-IN" smtClean="0"/>
              <a:t>14-04-2018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B0C312-1C2A-49CA-B3A9-7157E2F6F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9103F3-71FD-45B9-819C-A1C802C24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FD497-3BA7-4F87-B702-2928FEB93B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8353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00C22C-811D-4FF7-8DB7-F497A47F2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561FD-B9BD-40EC-960F-E96B27A665D9}" type="datetimeFigureOut">
              <a:rPr lang="en-IN" smtClean="0"/>
              <a:t>14-04-2018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5CE48C-C0C5-4180-BEAE-5F5214AE8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F7A8F3-C3C0-4830-B6C3-01A83967D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FD497-3BA7-4F87-B702-2928FEB93B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5770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55636-A3DF-4DD2-8D70-9DFA52BA8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56CE07-63CB-493C-8A1F-46A8E2D40D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A3223D-3523-4F86-886E-83977B2E16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DD2D7E-6475-46DA-AB8A-3AD720B1C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561FD-B9BD-40EC-960F-E96B27A665D9}" type="datetimeFigureOut">
              <a:rPr lang="en-IN" smtClean="0"/>
              <a:t>14-04-2018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103DCD-32C7-4099-B7C1-560355BC7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BDFF4E-89AA-4123-84EA-7A83FCD62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FD497-3BA7-4F87-B702-2928FEB93B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3925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F0429-942C-4C72-B00F-1436965BE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AB90A4-8407-43A2-A569-8CB09FA06E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0C7CE2-D996-4DF8-938C-3BE2D6242A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B4F329-2CED-4958-B147-2879705A5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561FD-B9BD-40EC-960F-E96B27A665D9}" type="datetimeFigureOut">
              <a:rPr lang="en-IN" smtClean="0"/>
              <a:t>14-04-2018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3D328E-4497-4275-9117-E99EE33F2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15BB52-86CD-4A7F-AA6F-1F98A0FF3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FD497-3BA7-4F87-B702-2928FEB93B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999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C46257-56BC-46A3-A834-B0B0F12E5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042AED-D221-4BDC-B2CB-84412E0C3F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EBFEA0-9EDF-42C3-876A-C7B9397884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561FD-B9BD-40EC-960F-E96B27A665D9}" type="datetimeFigureOut">
              <a:rPr lang="en-IN" smtClean="0"/>
              <a:t>14-04-2018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E062A4-8469-4886-A0C9-221A83F4E1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2B4C1C-0715-4CAE-9650-D2C558D5DE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7FD497-3BA7-4F87-B702-2928FEB93B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8145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5">
            <a:extLst>
              <a:ext uri="{FF2B5EF4-FFF2-40B4-BE49-F238E27FC236}">
                <a16:creationId xmlns:a16="http://schemas.microsoft.com/office/drawing/2014/main" id="{659E24FE-7BAD-450B-A3BA-374EFB0A23FB}"/>
              </a:ext>
            </a:extLst>
          </p:cNvPr>
          <p:cNvSpPr/>
          <p:nvPr/>
        </p:nvSpPr>
        <p:spPr>
          <a:xfrm>
            <a:off x="586839" y="2003243"/>
            <a:ext cx="7252956" cy="4000286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5" name="Rectangle 62">
            <a:extLst>
              <a:ext uri="{FF2B5EF4-FFF2-40B4-BE49-F238E27FC236}">
                <a16:creationId xmlns:a16="http://schemas.microsoft.com/office/drawing/2014/main" id="{420D812A-5720-42DE-8256-C2AE09B5396C}"/>
              </a:ext>
            </a:extLst>
          </p:cNvPr>
          <p:cNvSpPr/>
          <p:nvPr/>
        </p:nvSpPr>
        <p:spPr>
          <a:xfrm>
            <a:off x="845045" y="22965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63919FB-05FE-441E-8047-931BE2340A15}"/>
              </a:ext>
            </a:extLst>
          </p:cNvPr>
          <p:cNvCxnSpPr/>
          <p:nvPr/>
        </p:nvCxnSpPr>
        <p:spPr>
          <a:xfrm>
            <a:off x="1572859" y="2660217"/>
            <a:ext cx="0" cy="25975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0B8A053F-8D3B-48BA-BBE9-F8814362E1D5}"/>
              </a:ext>
            </a:extLst>
          </p:cNvPr>
          <p:cNvSpPr/>
          <p:nvPr/>
        </p:nvSpPr>
        <p:spPr>
          <a:xfrm>
            <a:off x="1500851" y="3010911"/>
            <a:ext cx="152400" cy="278028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8" name="Rectangle 62">
            <a:extLst>
              <a:ext uri="{FF2B5EF4-FFF2-40B4-BE49-F238E27FC236}">
                <a16:creationId xmlns:a16="http://schemas.microsoft.com/office/drawing/2014/main" id="{B4D767CB-DB47-47A4-8847-453BCAFFBBBB}"/>
              </a:ext>
            </a:extLst>
          </p:cNvPr>
          <p:cNvSpPr/>
          <p:nvPr/>
        </p:nvSpPr>
        <p:spPr>
          <a:xfrm>
            <a:off x="2743199" y="2179309"/>
            <a:ext cx="1327637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AddressBook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B710048-8498-4D2C-A352-E03E0C19F352}"/>
              </a:ext>
            </a:extLst>
          </p:cNvPr>
          <p:cNvCxnSpPr/>
          <p:nvPr/>
        </p:nvCxnSpPr>
        <p:spPr>
          <a:xfrm>
            <a:off x="3356599" y="2663904"/>
            <a:ext cx="0" cy="169537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3449BBC1-AFC8-4C5A-AA29-8CFFB5134AF9}"/>
              </a:ext>
            </a:extLst>
          </p:cNvPr>
          <p:cNvSpPr/>
          <p:nvPr/>
        </p:nvSpPr>
        <p:spPr>
          <a:xfrm>
            <a:off x="3284590" y="3122096"/>
            <a:ext cx="174929" cy="112945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1" name="Rectangle 62">
            <a:extLst>
              <a:ext uri="{FF2B5EF4-FFF2-40B4-BE49-F238E27FC236}">
                <a16:creationId xmlns:a16="http://schemas.microsoft.com/office/drawing/2014/main" id="{8D005A4B-5334-41E9-B440-B377190B32BD}"/>
              </a:ext>
            </a:extLst>
          </p:cNvPr>
          <p:cNvSpPr/>
          <p:nvPr/>
        </p:nvSpPr>
        <p:spPr>
          <a:xfrm>
            <a:off x="6221565" y="3181070"/>
            <a:ext cx="1309902" cy="59320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a:ListGroup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Members</a:t>
            </a:r>
            <a:br>
              <a:rPr lang="en-US" sz="1400" dirty="0">
                <a:solidFill>
                  <a:schemeClr val="bg1"/>
                </a:solidFill>
              </a:rPr>
            </a:br>
            <a:r>
              <a:rPr lang="en-US" sz="1400" dirty="0">
                <a:solidFill>
                  <a:schemeClr val="bg1"/>
                </a:solidFill>
              </a:rPr>
              <a:t>Command</a:t>
            </a:r>
            <a:endParaRPr lang="en-SG" sz="1400" dirty="0">
              <a:solidFill>
                <a:schemeClr val="bg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AAE6C03-B68E-4C3F-9CD1-60AA301A0D60}"/>
              </a:ext>
            </a:extLst>
          </p:cNvPr>
          <p:cNvCxnSpPr>
            <a:stCxn id="13" idx="0"/>
          </p:cNvCxnSpPr>
          <p:nvPr/>
        </p:nvCxnSpPr>
        <p:spPr>
          <a:xfrm>
            <a:off x="6772574" y="3774278"/>
            <a:ext cx="0" cy="194072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D63ED61A-73BF-49A7-9016-E422C2053C8A}"/>
              </a:ext>
            </a:extLst>
          </p:cNvPr>
          <p:cNvSpPr/>
          <p:nvPr/>
        </p:nvSpPr>
        <p:spPr>
          <a:xfrm>
            <a:off x="6696374" y="3774278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283B746-390F-4C81-AFB2-787996B02938}"/>
              </a:ext>
            </a:extLst>
          </p:cNvPr>
          <p:cNvCxnSpPr/>
          <p:nvPr/>
        </p:nvCxnSpPr>
        <p:spPr>
          <a:xfrm>
            <a:off x="381000" y="30145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E648B5B-258D-41F7-804E-AF581F34E9CA}"/>
              </a:ext>
            </a:extLst>
          </p:cNvPr>
          <p:cNvCxnSpPr/>
          <p:nvPr/>
        </p:nvCxnSpPr>
        <p:spPr>
          <a:xfrm flipV="1">
            <a:off x="1653251" y="3122097"/>
            <a:ext cx="1596514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5210599-9E0D-402E-BBC3-463421DE36D2}"/>
              </a:ext>
            </a:extLst>
          </p:cNvPr>
          <p:cNvCxnSpPr/>
          <p:nvPr/>
        </p:nvCxnSpPr>
        <p:spPr>
          <a:xfrm flipV="1">
            <a:off x="5257218" y="3703214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77ED593-4F6A-4688-9084-56D5053157BB}"/>
              </a:ext>
            </a:extLst>
          </p:cNvPr>
          <p:cNvSpPr txBox="1"/>
          <p:nvPr/>
        </p:nvSpPr>
        <p:spPr>
          <a:xfrm>
            <a:off x="4257582" y="4251556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4D35E23-E21A-4A9F-A3AA-92B44B1B5330}"/>
              </a:ext>
            </a:extLst>
          </p:cNvPr>
          <p:cNvCxnSpPr/>
          <p:nvPr/>
        </p:nvCxnSpPr>
        <p:spPr>
          <a:xfrm>
            <a:off x="5257800" y="4050281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BB4B8C4-A0BA-41D2-A799-DA68422B5FFA}"/>
              </a:ext>
            </a:extLst>
          </p:cNvPr>
          <p:cNvCxnSpPr/>
          <p:nvPr/>
        </p:nvCxnSpPr>
        <p:spPr>
          <a:xfrm flipV="1">
            <a:off x="1670186" y="4243231"/>
            <a:ext cx="1596514" cy="5378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62">
            <a:extLst>
              <a:ext uri="{FF2B5EF4-FFF2-40B4-BE49-F238E27FC236}">
                <a16:creationId xmlns:a16="http://schemas.microsoft.com/office/drawing/2014/main" id="{9406263A-9D45-4D45-BCAE-9749E481A669}"/>
              </a:ext>
            </a:extLst>
          </p:cNvPr>
          <p:cNvSpPr/>
          <p:nvPr/>
        </p:nvSpPr>
        <p:spPr>
          <a:xfrm>
            <a:off x="8265896" y="2362200"/>
            <a:ext cx="1030504" cy="346760"/>
          </a:xfrm>
          <a:prstGeom prst="rect">
            <a:avLst/>
          </a:prstGeom>
          <a:solidFill>
            <a:srgbClr val="9933FF"/>
          </a:solidFill>
          <a:ln w="19050">
            <a:solidFill>
              <a:srgbClr val="6F75F7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6C7C3B7-19CF-40B2-AD25-BBD8257F3836}"/>
              </a:ext>
            </a:extLst>
          </p:cNvPr>
          <p:cNvCxnSpPr/>
          <p:nvPr/>
        </p:nvCxnSpPr>
        <p:spPr>
          <a:xfrm>
            <a:off x="1653251" y="4495317"/>
            <a:ext cx="504312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8037558B-2E91-434C-8B19-A5EAFD129E8F}"/>
              </a:ext>
            </a:extLst>
          </p:cNvPr>
          <p:cNvSpPr/>
          <p:nvPr/>
        </p:nvSpPr>
        <p:spPr>
          <a:xfrm>
            <a:off x="6687452" y="4467000"/>
            <a:ext cx="161322" cy="10194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0B1DBC1-6C67-4F4B-8E9F-E0CD6A2BCFFC}"/>
              </a:ext>
            </a:extLst>
          </p:cNvPr>
          <p:cNvCxnSpPr/>
          <p:nvPr/>
        </p:nvCxnSpPr>
        <p:spPr>
          <a:xfrm>
            <a:off x="8781148" y="2700858"/>
            <a:ext cx="0" cy="2830598"/>
          </a:xfrm>
          <a:prstGeom prst="line">
            <a:avLst/>
          </a:prstGeom>
          <a:ln w="19050">
            <a:solidFill>
              <a:srgbClr val="9933FF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19570034-C1BF-4616-BFCB-977101F47F16}"/>
              </a:ext>
            </a:extLst>
          </p:cNvPr>
          <p:cNvSpPr/>
          <p:nvPr/>
        </p:nvSpPr>
        <p:spPr>
          <a:xfrm>
            <a:off x="8704948" y="4516745"/>
            <a:ext cx="152400" cy="199803"/>
          </a:xfrm>
          <a:prstGeom prst="rect">
            <a:avLst/>
          </a:prstGeom>
          <a:solidFill>
            <a:srgbClr val="9933FF"/>
          </a:solidFill>
          <a:ln>
            <a:solidFill>
              <a:srgbClr val="6F75F7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79BEC03-72B0-49FC-BDDE-58832EED17CF}"/>
              </a:ext>
            </a:extLst>
          </p:cNvPr>
          <p:cNvCxnSpPr/>
          <p:nvPr/>
        </p:nvCxnSpPr>
        <p:spPr>
          <a:xfrm>
            <a:off x="6850663" y="4566901"/>
            <a:ext cx="1836137" cy="0"/>
          </a:xfrm>
          <a:prstGeom prst="straightConnector1">
            <a:avLst/>
          </a:prstGeom>
          <a:ln w="19050">
            <a:solidFill>
              <a:srgbClr val="99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97B704F-5822-415D-95B3-92B345FA82B3}"/>
              </a:ext>
            </a:extLst>
          </p:cNvPr>
          <p:cNvCxnSpPr/>
          <p:nvPr/>
        </p:nvCxnSpPr>
        <p:spPr>
          <a:xfrm flipV="1">
            <a:off x="6866922" y="4672902"/>
            <a:ext cx="1838026" cy="9750"/>
          </a:xfrm>
          <a:prstGeom prst="straightConnector1">
            <a:avLst/>
          </a:prstGeom>
          <a:ln w="19050">
            <a:solidFill>
              <a:srgbClr val="9933FF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82E15A2-540E-4486-9EA4-70B1FAC8CF31}"/>
              </a:ext>
            </a:extLst>
          </p:cNvPr>
          <p:cNvCxnSpPr/>
          <p:nvPr/>
        </p:nvCxnSpPr>
        <p:spPr>
          <a:xfrm>
            <a:off x="1653251" y="5486400"/>
            <a:ext cx="505234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8B6D8016-74CE-43F7-AF59-A77DBE40F7B2}"/>
              </a:ext>
            </a:extLst>
          </p:cNvPr>
          <p:cNvSpPr txBox="1"/>
          <p:nvPr/>
        </p:nvSpPr>
        <p:spPr>
          <a:xfrm>
            <a:off x="6768113" y="4308002"/>
            <a:ext cx="1740476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050" dirty="0" err="1">
                <a:solidFill>
                  <a:srgbClr val="7030A0"/>
                </a:solidFill>
              </a:rPr>
              <a:t>getFilteredGroupList</a:t>
            </a:r>
            <a:r>
              <a:rPr lang="en-US" sz="1050" dirty="0">
                <a:solidFill>
                  <a:srgbClr val="7030A0"/>
                </a:solidFill>
              </a:rPr>
              <a:t>()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24261EB-C16D-4181-91D0-93EEB3107C72}"/>
              </a:ext>
            </a:extLst>
          </p:cNvPr>
          <p:cNvSpPr txBox="1"/>
          <p:nvPr/>
        </p:nvSpPr>
        <p:spPr>
          <a:xfrm>
            <a:off x="1710444" y="3181070"/>
            <a:ext cx="1565762" cy="48474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050" dirty="0" err="1"/>
              <a:t>parseCommand</a:t>
            </a:r>
            <a:endParaRPr lang="en-US" sz="1050" dirty="0"/>
          </a:p>
          <a:p>
            <a:r>
              <a:rPr lang="en-US" sz="1050" dirty="0"/>
              <a:t>(“</a:t>
            </a:r>
            <a:r>
              <a:rPr lang="en-US" sz="1050" dirty="0" err="1"/>
              <a:t>listGroupMembers</a:t>
            </a:r>
            <a:endParaRPr lang="en-US" sz="1050" dirty="0"/>
          </a:p>
          <a:p>
            <a:r>
              <a:rPr lang="en-US" sz="1050" dirty="0"/>
              <a:t>Group A”)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4AEF95D-BD54-4178-AC6E-0D79C8F9E57B}"/>
              </a:ext>
            </a:extLst>
          </p:cNvPr>
          <p:cNvSpPr txBox="1"/>
          <p:nvPr/>
        </p:nvSpPr>
        <p:spPr>
          <a:xfrm>
            <a:off x="4340137" y="5255323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5032D85-CC42-47CA-80CC-3253A142CF23}"/>
              </a:ext>
            </a:extLst>
          </p:cNvPr>
          <p:cNvSpPr txBox="1"/>
          <p:nvPr/>
        </p:nvSpPr>
        <p:spPr>
          <a:xfrm>
            <a:off x="599983" y="5538488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32" name="Rectangle 62">
            <a:extLst>
              <a:ext uri="{FF2B5EF4-FFF2-40B4-BE49-F238E27FC236}">
                <a16:creationId xmlns:a16="http://schemas.microsoft.com/office/drawing/2014/main" id="{ED4ED117-1470-4EF1-A512-ED055E9BF1E3}"/>
              </a:ext>
            </a:extLst>
          </p:cNvPr>
          <p:cNvSpPr/>
          <p:nvPr/>
        </p:nvSpPr>
        <p:spPr>
          <a:xfrm>
            <a:off x="7020246" y="4946375"/>
            <a:ext cx="1174848" cy="33817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result:Command</a:t>
            </a:r>
            <a:r>
              <a:rPr lang="en-US" sz="1050" dirty="0">
                <a:solidFill>
                  <a:schemeClr val="bg1"/>
                </a:solidFill>
              </a:rPr>
              <a:t> Result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9BBAE7E-82AD-40EC-8F4B-71CEE8F86489}"/>
              </a:ext>
            </a:extLst>
          </p:cNvPr>
          <p:cNvSpPr/>
          <p:nvPr/>
        </p:nvSpPr>
        <p:spPr>
          <a:xfrm>
            <a:off x="7531470" y="5300829"/>
            <a:ext cx="152400" cy="1713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126CDC7-0A4C-45EA-9080-9CDB4A01D6A7}"/>
              </a:ext>
            </a:extLst>
          </p:cNvPr>
          <p:cNvCxnSpPr>
            <a:endCxn id="33" idx="1"/>
          </p:cNvCxnSpPr>
          <p:nvPr/>
        </p:nvCxnSpPr>
        <p:spPr>
          <a:xfrm>
            <a:off x="6865047" y="5386517"/>
            <a:ext cx="666423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CC983276-A11C-42F1-AFDC-60F377B2CF9F}"/>
              </a:ext>
            </a:extLst>
          </p:cNvPr>
          <p:cNvSpPr txBox="1"/>
          <p:nvPr/>
        </p:nvSpPr>
        <p:spPr>
          <a:xfrm>
            <a:off x="2673845" y="4027787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</a:t>
            </a:r>
          </a:p>
        </p:txBody>
      </p:sp>
      <p:sp>
        <p:nvSpPr>
          <p:cNvPr id="36" name="Rectangle 62">
            <a:extLst>
              <a:ext uri="{FF2B5EF4-FFF2-40B4-BE49-F238E27FC236}">
                <a16:creationId xmlns:a16="http://schemas.microsoft.com/office/drawing/2014/main" id="{D56A7E55-AF8C-4E59-8BAA-3446DACD5BD1}"/>
              </a:ext>
            </a:extLst>
          </p:cNvPr>
          <p:cNvSpPr/>
          <p:nvPr/>
        </p:nvSpPr>
        <p:spPr>
          <a:xfrm>
            <a:off x="4231981" y="2715961"/>
            <a:ext cx="1806270" cy="64591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:</a:t>
            </a:r>
            <a:r>
              <a:rPr lang="en-US" sz="1400" dirty="0" err="1">
                <a:solidFill>
                  <a:schemeClr val="bg1"/>
                </a:solidFill>
              </a:rPr>
              <a:t>ListGroupMembers</a:t>
            </a:r>
            <a:endParaRPr lang="en-US" sz="1400" dirty="0">
              <a:solidFill>
                <a:schemeClr val="bg1"/>
              </a:solidFill>
            </a:endParaRP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Command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Parser</a:t>
            </a:r>
            <a:endParaRPr lang="en-SG" sz="1400" dirty="0">
              <a:solidFill>
                <a:schemeClr val="bg1"/>
              </a:solidFill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3303A84-6FC2-4894-B046-7EA9C8824303}"/>
              </a:ext>
            </a:extLst>
          </p:cNvPr>
          <p:cNvCxnSpPr/>
          <p:nvPr/>
        </p:nvCxnSpPr>
        <p:spPr>
          <a:xfrm>
            <a:off x="3462591" y="3657600"/>
            <a:ext cx="1597356" cy="1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90B2CB26-2D90-4265-9133-3E73D8B32C13}"/>
              </a:ext>
            </a:extLst>
          </p:cNvPr>
          <p:cNvSpPr/>
          <p:nvPr/>
        </p:nvSpPr>
        <p:spPr>
          <a:xfrm>
            <a:off x="5059947" y="3352800"/>
            <a:ext cx="205843" cy="12316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932509A-794A-453D-9AA5-DAFA0EBE6D1D}"/>
              </a:ext>
            </a:extLst>
          </p:cNvPr>
          <p:cNvCxnSpPr>
            <a:stCxn id="38" idx="0"/>
          </p:cNvCxnSpPr>
          <p:nvPr/>
        </p:nvCxnSpPr>
        <p:spPr>
          <a:xfrm>
            <a:off x="5162869" y="3352800"/>
            <a:ext cx="0" cy="99060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798D3B35-66CE-4E27-AAC0-885B81035613}"/>
              </a:ext>
            </a:extLst>
          </p:cNvPr>
          <p:cNvSpPr/>
          <p:nvPr/>
        </p:nvSpPr>
        <p:spPr>
          <a:xfrm>
            <a:off x="5059947" y="3657601"/>
            <a:ext cx="205843" cy="5334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BDF837B-E873-47B7-9531-023E3B744D6F}"/>
              </a:ext>
            </a:extLst>
          </p:cNvPr>
          <p:cNvCxnSpPr/>
          <p:nvPr/>
        </p:nvCxnSpPr>
        <p:spPr>
          <a:xfrm>
            <a:off x="3499382" y="4185073"/>
            <a:ext cx="166721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419C5CE-11E1-4D8D-B9B0-B95AC6C41C08}"/>
              </a:ext>
            </a:extLst>
          </p:cNvPr>
          <p:cNvCxnSpPr/>
          <p:nvPr/>
        </p:nvCxnSpPr>
        <p:spPr>
          <a:xfrm>
            <a:off x="6858000" y="5124090"/>
            <a:ext cx="162246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2885F5F-DA7C-4697-B4A2-1BA828C2255D}"/>
              </a:ext>
            </a:extLst>
          </p:cNvPr>
          <p:cNvCxnSpPr/>
          <p:nvPr/>
        </p:nvCxnSpPr>
        <p:spPr>
          <a:xfrm>
            <a:off x="3412425" y="3173004"/>
            <a:ext cx="819556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405D369-CDC7-4762-BA8D-361AA19E18D2}"/>
              </a:ext>
            </a:extLst>
          </p:cNvPr>
          <p:cNvCxnSpPr/>
          <p:nvPr/>
        </p:nvCxnSpPr>
        <p:spPr>
          <a:xfrm>
            <a:off x="3459519" y="3475965"/>
            <a:ext cx="160042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B8D6A1A7-DB31-4187-8D9F-E5D650DC44FE}"/>
              </a:ext>
            </a:extLst>
          </p:cNvPr>
          <p:cNvSpPr txBox="1"/>
          <p:nvPr/>
        </p:nvSpPr>
        <p:spPr>
          <a:xfrm>
            <a:off x="5040715" y="4218600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1389C83-4ECA-447C-B241-B42D923B5C53}"/>
              </a:ext>
            </a:extLst>
          </p:cNvPr>
          <p:cNvSpPr txBox="1"/>
          <p:nvPr/>
        </p:nvSpPr>
        <p:spPr>
          <a:xfrm>
            <a:off x="3423661" y="3695609"/>
            <a:ext cx="1609705" cy="4770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000" dirty="0"/>
              <a:t>parse (“</a:t>
            </a:r>
            <a:r>
              <a:rPr lang="en-US" sz="1000" dirty="0" err="1"/>
              <a:t>listGroupMembers</a:t>
            </a:r>
            <a:endParaRPr lang="en-US" sz="1000" dirty="0"/>
          </a:p>
          <a:p>
            <a:r>
              <a:rPr lang="en-US" sz="1000" dirty="0"/>
              <a:t>Group A”)</a:t>
            </a:r>
          </a:p>
          <a:p>
            <a:endParaRPr lang="en-US" sz="10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983F4D4-18F7-4391-A977-F7488FA01E23}"/>
              </a:ext>
            </a:extLst>
          </p:cNvPr>
          <p:cNvSpPr txBox="1"/>
          <p:nvPr/>
        </p:nvSpPr>
        <p:spPr>
          <a:xfrm>
            <a:off x="-217311" y="3062728"/>
            <a:ext cx="1565762" cy="48474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050" dirty="0"/>
              <a:t>execute</a:t>
            </a:r>
          </a:p>
          <a:p>
            <a:r>
              <a:rPr lang="en-US" sz="1050" dirty="0"/>
              <a:t>(“</a:t>
            </a:r>
            <a:r>
              <a:rPr lang="en-US" sz="1050" dirty="0" err="1"/>
              <a:t>listGroupMembers</a:t>
            </a:r>
            <a:endParaRPr lang="en-US" sz="1050" dirty="0"/>
          </a:p>
          <a:p>
            <a:r>
              <a:rPr lang="en-US" sz="1050" dirty="0"/>
              <a:t> Group A”)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16B2214-5650-4115-8D01-4F6DB2291A9E}"/>
              </a:ext>
            </a:extLst>
          </p:cNvPr>
          <p:cNvSpPr txBox="1"/>
          <p:nvPr/>
        </p:nvSpPr>
        <p:spPr>
          <a:xfrm>
            <a:off x="4075721" y="3789402"/>
            <a:ext cx="2464429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800" dirty="0" err="1"/>
              <a:t>listGroupMembers</a:t>
            </a:r>
            <a:endParaRPr lang="en-US" sz="800" dirty="0"/>
          </a:p>
          <a:p>
            <a:r>
              <a:rPr lang="en-US" sz="800" dirty="0"/>
              <a:t>Command(predicate, group)</a:t>
            </a:r>
          </a:p>
          <a:p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6175270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53</Words>
  <Application>Microsoft Office PowerPoint</Application>
  <PresentationFormat>Widescreen</PresentationFormat>
  <Paragraphs>26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Yash Chowdhary</dc:creator>
  <cp:lastModifiedBy>Jason Leo</cp:lastModifiedBy>
  <cp:revision>9</cp:revision>
  <dcterms:created xsi:type="dcterms:W3CDTF">2018-04-10T13:57:06Z</dcterms:created>
  <dcterms:modified xsi:type="dcterms:W3CDTF">2018-04-14T14:37:54Z</dcterms:modified>
</cp:coreProperties>
</file>