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91" y="77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7" indent="0">
              <a:buNone/>
              <a:defRPr sz="1600" b="1"/>
            </a:lvl4pPr>
            <a:lvl5pPr marL="1828956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4" indent="0">
              <a:buNone/>
              <a:defRPr sz="1600" b="1"/>
            </a:lvl7pPr>
            <a:lvl8pPr marL="3200672" indent="0">
              <a:buNone/>
              <a:defRPr sz="1600" b="1"/>
            </a:lvl8pPr>
            <a:lvl9pPr marL="3657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7" indent="0">
              <a:buNone/>
              <a:defRPr sz="1600" b="1"/>
            </a:lvl4pPr>
            <a:lvl5pPr marL="1828956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4" indent="0">
              <a:buNone/>
              <a:defRPr sz="1600" b="1"/>
            </a:lvl7pPr>
            <a:lvl8pPr marL="3200672" indent="0">
              <a:buNone/>
              <a:defRPr sz="1600" b="1"/>
            </a:lvl8pPr>
            <a:lvl9pPr marL="3657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4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9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8" indent="0">
              <a:buNone/>
              <a:defRPr sz="1000"/>
            </a:lvl3pPr>
            <a:lvl4pPr marL="1371717" indent="0">
              <a:buNone/>
              <a:defRPr sz="900"/>
            </a:lvl4pPr>
            <a:lvl5pPr marL="1828956" indent="0">
              <a:buNone/>
              <a:defRPr sz="900"/>
            </a:lvl5pPr>
            <a:lvl6pPr marL="2286193" indent="0">
              <a:buNone/>
              <a:defRPr sz="900"/>
            </a:lvl6pPr>
            <a:lvl7pPr marL="2743434" indent="0">
              <a:buNone/>
              <a:defRPr sz="900"/>
            </a:lvl7pPr>
            <a:lvl8pPr marL="3200672" indent="0">
              <a:buNone/>
              <a:defRPr sz="900"/>
            </a:lvl8pPr>
            <a:lvl9pPr marL="3657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39" indent="0">
              <a:buNone/>
              <a:defRPr sz="2800"/>
            </a:lvl2pPr>
            <a:lvl3pPr marL="914478" indent="0">
              <a:buNone/>
              <a:defRPr sz="2400"/>
            </a:lvl3pPr>
            <a:lvl4pPr marL="1371717" indent="0">
              <a:buNone/>
              <a:defRPr sz="2000"/>
            </a:lvl4pPr>
            <a:lvl5pPr marL="1828956" indent="0">
              <a:buNone/>
              <a:defRPr sz="2000"/>
            </a:lvl5pPr>
            <a:lvl6pPr marL="2286193" indent="0">
              <a:buNone/>
              <a:defRPr sz="2000"/>
            </a:lvl6pPr>
            <a:lvl7pPr marL="2743434" indent="0">
              <a:buNone/>
              <a:defRPr sz="2000"/>
            </a:lvl7pPr>
            <a:lvl8pPr marL="3200672" indent="0">
              <a:buNone/>
              <a:defRPr sz="2000"/>
            </a:lvl8pPr>
            <a:lvl9pPr marL="36579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8" indent="0">
              <a:buNone/>
              <a:defRPr sz="1000"/>
            </a:lvl3pPr>
            <a:lvl4pPr marL="1371717" indent="0">
              <a:buNone/>
              <a:defRPr sz="900"/>
            </a:lvl4pPr>
            <a:lvl5pPr marL="1828956" indent="0">
              <a:buNone/>
              <a:defRPr sz="900"/>
            </a:lvl5pPr>
            <a:lvl6pPr marL="2286193" indent="0">
              <a:buNone/>
              <a:defRPr sz="900"/>
            </a:lvl6pPr>
            <a:lvl7pPr marL="2743434" indent="0">
              <a:buNone/>
              <a:defRPr sz="900"/>
            </a:lvl7pPr>
            <a:lvl8pPr marL="3200672" indent="0">
              <a:buNone/>
              <a:defRPr sz="900"/>
            </a:lvl8pPr>
            <a:lvl9pPr marL="3657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8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0" indent="-342930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14" indent="-285775" algn="l" defTabSz="91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7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5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5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4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2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0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2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1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4DEF090E-F543-4884-BD78-B55BDA1750EF}"/>
              </a:ext>
            </a:extLst>
          </p:cNvPr>
          <p:cNvGrpSpPr/>
          <p:nvPr/>
        </p:nvGrpSpPr>
        <p:grpSpPr>
          <a:xfrm>
            <a:off x="838200" y="-76200"/>
            <a:ext cx="9691039" cy="6918955"/>
            <a:chOff x="838200" y="0"/>
            <a:chExt cx="9691039" cy="6918955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C03D5A6-A199-4DCE-B90B-7022C07F45C6}"/>
                </a:ext>
              </a:extLst>
            </p:cNvPr>
            <p:cNvGrpSpPr/>
            <p:nvPr/>
          </p:nvGrpSpPr>
          <p:grpSpPr>
            <a:xfrm>
              <a:off x="838200" y="0"/>
              <a:ext cx="9691039" cy="6918955"/>
              <a:chOff x="838200" y="152400"/>
              <a:chExt cx="9691039" cy="6918955"/>
            </a:xfrm>
          </p:grpSpPr>
          <p:sp>
            <p:nvSpPr>
              <p:cNvPr id="23" name="Rectangle 65"/>
              <p:cNvSpPr/>
              <p:nvPr/>
            </p:nvSpPr>
            <p:spPr>
              <a:xfrm>
                <a:off x="1305718" y="245181"/>
                <a:ext cx="8324114" cy="6826174"/>
              </a:xfrm>
              <a:prstGeom prst="roundRect">
                <a:avLst>
                  <a:gd name="adj" fmla="val 3484"/>
                </a:avLst>
              </a:prstGeom>
              <a:solidFill>
                <a:srgbClr val="F1F5E9"/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UI</a:t>
                </a:r>
                <a:endParaRPr lang="en-SG" sz="12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" name="Rectangle 8"/>
              <p:cNvSpPr/>
              <p:nvPr/>
            </p:nvSpPr>
            <p:spPr>
              <a:xfrm>
                <a:off x="2972801" y="1265578"/>
                <a:ext cx="1355458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MainWindow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>
                <a:off x="3125351" y="667428"/>
                <a:ext cx="1355458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UiManager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Elbow Connector 63"/>
              <p:cNvCxnSpPr>
                <a:stCxn id="9" idx="2"/>
                <a:endCxn id="2" idx="0"/>
              </p:cNvCxnSpPr>
              <p:nvPr/>
            </p:nvCxnSpPr>
            <p:spPr>
              <a:xfrm rot="5400000">
                <a:off x="3601110" y="1063608"/>
                <a:ext cx="251390" cy="15255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9" name="Elbow Connector 122"/>
              <p:cNvCxnSpPr>
                <a:cxnSpLocks/>
                <a:endCxn id="119" idx="0"/>
              </p:cNvCxnSpPr>
              <p:nvPr/>
            </p:nvCxnSpPr>
            <p:spPr>
              <a:xfrm>
                <a:off x="838200" y="2293836"/>
                <a:ext cx="1120994" cy="32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2" name="Rectangle 65"/>
              <p:cNvSpPr/>
              <p:nvPr/>
            </p:nvSpPr>
            <p:spPr>
              <a:xfrm rot="16200000">
                <a:off x="9144848" y="1130210"/>
                <a:ext cx="2362201" cy="4065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Logic</a:t>
                </a:r>
                <a:endParaRPr lang="en-SG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11"/>
              <p:cNvSpPr/>
              <p:nvPr/>
            </p:nvSpPr>
            <p:spPr>
              <a:xfrm>
                <a:off x="3904737" y="6762310"/>
                <a:ext cx="1355458" cy="236841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HelpWindow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8" name="Elbow Connector 63"/>
              <p:cNvCxnSpPr>
                <a:cxnSpLocks/>
                <a:stCxn id="2" idx="3"/>
                <a:endCxn id="16" idx="3"/>
              </p:cNvCxnSpPr>
              <p:nvPr/>
            </p:nvCxnSpPr>
            <p:spPr>
              <a:xfrm>
                <a:off x="4328259" y="1438958"/>
                <a:ext cx="4610324" cy="75956"/>
              </a:xfrm>
              <a:prstGeom prst="bentConnector4">
                <a:avLst>
                  <a:gd name="adj1" fmla="val 47940"/>
                  <a:gd name="adj2" fmla="val 400964"/>
                </a:avLst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7" name="Elbow Connector 106"/>
              <p:cNvCxnSpPr>
                <a:cxnSpLocks/>
                <a:stCxn id="9" idx="0"/>
              </p:cNvCxnSpPr>
              <p:nvPr/>
            </p:nvCxnSpPr>
            <p:spPr>
              <a:xfrm rot="5400000" flipH="1" flipV="1">
                <a:off x="6898110" y="-2557120"/>
                <a:ext cx="129519" cy="6319578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7" name="Rectangle 65"/>
              <p:cNvSpPr/>
              <p:nvPr/>
            </p:nvSpPr>
            <p:spPr>
              <a:xfrm rot="16200000">
                <a:off x="9611443" y="4094907"/>
                <a:ext cx="1371599" cy="40658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Model</a:t>
                </a:r>
                <a:endParaRPr lang="en-SG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62"/>
              <p:cNvSpPr/>
              <p:nvPr/>
            </p:nvSpPr>
            <p:spPr>
              <a:xfrm rot="16200000">
                <a:off x="1647256" y="2035451"/>
                <a:ext cx="1147084" cy="523209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Ui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flipV="1">
                <a:off x="2055839" y="1547991"/>
                <a:ext cx="335264" cy="175523"/>
              </a:xfrm>
              <a:prstGeom prst="triangl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21" name="Elbow Connector 63"/>
              <p:cNvCxnSpPr>
                <a:cxnSpLocks/>
                <a:stCxn id="9" idx="1"/>
                <a:endCxn id="120" idx="3"/>
              </p:cNvCxnSpPr>
              <p:nvPr/>
            </p:nvCxnSpPr>
            <p:spPr>
              <a:xfrm rot="10800000" flipV="1">
                <a:off x="2223471" y="840807"/>
                <a:ext cx="901880" cy="707183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7141943" y="2032398"/>
                <a:ext cx="284227" cy="1665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Isosceles Triangle 102"/>
              <p:cNvSpPr/>
              <p:nvPr/>
            </p:nvSpPr>
            <p:spPr>
              <a:xfrm rot="10800000" flipV="1">
                <a:off x="8748636" y="1293878"/>
                <a:ext cx="379895" cy="221036"/>
              </a:xfrm>
              <a:prstGeom prst="triangle">
                <a:avLst/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53" name="Elbow Connector 63"/>
              <p:cNvCxnSpPr>
                <a:cxnSpLocks/>
                <a:endCxn id="38" idx="1"/>
              </p:cNvCxnSpPr>
              <p:nvPr/>
            </p:nvCxnSpPr>
            <p:spPr>
              <a:xfrm rot="16200000" flipH="1">
                <a:off x="981334" y="3957328"/>
                <a:ext cx="5275634" cy="571172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73" name="Rectangle 62"/>
              <p:cNvSpPr/>
              <p:nvPr/>
            </p:nvSpPr>
            <p:spPr>
              <a:xfrm>
                <a:off x="8396455" y="857203"/>
                <a:ext cx="1084256" cy="436674"/>
              </a:xfrm>
              <a:prstGeom prst="rect">
                <a:avLst/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accent3">
                        <a:lumMod val="75000"/>
                      </a:schemeClr>
                    </a:solidFill>
                  </a:rPr>
                  <a:t>{abstract}</a:t>
                </a:r>
                <a:br>
                  <a:rPr lang="en-US" sz="1050" b="1" dirty="0">
                    <a:solidFill>
                      <a:schemeClr val="accent3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UiPart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4" name="Elbow Connector 63"/>
              <p:cNvCxnSpPr>
                <a:cxnSpLocks/>
                <a:stCxn id="16" idx="3"/>
                <a:endCxn id="38" idx="3"/>
              </p:cNvCxnSpPr>
              <p:nvPr/>
            </p:nvCxnSpPr>
            <p:spPr>
              <a:xfrm rot="5400000">
                <a:off x="4416481" y="2358628"/>
                <a:ext cx="5365817" cy="3678388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6" name="Freeform 115"/>
              <p:cNvSpPr/>
              <p:nvPr/>
            </p:nvSpPr>
            <p:spPr>
              <a:xfrm>
                <a:off x="5447554" y="1809696"/>
                <a:ext cx="4675103" cy="318284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136585" y="3777336"/>
                <a:ext cx="284227" cy="16006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1294252-36A0-4A71-A797-D04E994C39BE}"/>
                  </a:ext>
                </a:extLst>
              </p:cNvPr>
              <p:cNvGrpSpPr/>
              <p:nvPr/>
            </p:nvGrpSpPr>
            <p:grpSpPr>
              <a:xfrm>
                <a:off x="3556742" y="1514914"/>
                <a:ext cx="6537209" cy="4686277"/>
                <a:chOff x="2524390" y="2546359"/>
                <a:chExt cx="5274470" cy="4686277"/>
              </a:xfrm>
            </p:grpSpPr>
            <p:cxnSp>
              <p:nvCxnSpPr>
                <p:cNvPr id="140" name="Elbow Connector 63"/>
                <p:cNvCxnSpPr>
                  <a:cxnSpLocks/>
                  <a:stCxn id="16" idx="3"/>
                  <a:endCxn id="36" idx="3"/>
                </p:cNvCxnSpPr>
                <p:nvPr/>
              </p:nvCxnSpPr>
              <p:spPr>
                <a:xfrm rot="5400000">
                  <a:off x="4492149" y="2121474"/>
                  <a:ext cx="1949631" cy="2799401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3" name="Rectangle 11"/>
                <p:cNvSpPr/>
                <p:nvPr/>
              </p:nvSpPr>
              <p:spPr>
                <a:xfrm>
                  <a:off x="2828044" y="3062178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CommandBox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" name="Rectangle 11"/>
                <p:cNvSpPr/>
                <p:nvPr/>
              </p:nvSpPr>
              <p:spPr>
                <a:xfrm>
                  <a:off x="2828044" y="3915426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BrowserPanel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" name="Rectangle 11"/>
                <p:cNvSpPr/>
                <p:nvPr/>
              </p:nvSpPr>
              <p:spPr>
                <a:xfrm>
                  <a:off x="2819419" y="6934383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StatusBarFooter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6" name="Rectangle 11"/>
                <p:cNvSpPr/>
                <p:nvPr/>
              </p:nvSpPr>
              <p:spPr>
                <a:xfrm>
                  <a:off x="2828041" y="4346863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PersonListPanel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7" name="Rectangle 11"/>
                <p:cNvSpPr/>
                <p:nvPr/>
              </p:nvSpPr>
              <p:spPr>
                <a:xfrm>
                  <a:off x="4240815" y="4645116"/>
                  <a:ext cx="1179474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PersonCard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2524390" y="2645117"/>
                  <a:ext cx="198756" cy="286377"/>
                </a:xfrm>
                <a:prstGeom prst="flowChartDecision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40" name="Elbow Connector 63"/>
                <p:cNvCxnSpPr>
                  <a:cxnSpLocks/>
                  <a:stCxn id="39" idx="2"/>
                  <a:endCxn id="3" idx="1"/>
                </p:cNvCxnSpPr>
                <p:nvPr/>
              </p:nvCxnSpPr>
              <p:spPr>
                <a:xfrm rot="16200000" flipH="1">
                  <a:off x="2586001" y="2969260"/>
                  <a:ext cx="279811" cy="204276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43" name="Rectangle 11"/>
                <p:cNvSpPr/>
                <p:nvPr/>
              </p:nvSpPr>
              <p:spPr>
                <a:xfrm>
                  <a:off x="2826085" y="3480905"/>
                  <a:ext cx="1241178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ResultDisplay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44" name="Elbow Connector 63"/>
                <p:cNvCxnSpPr>
                  <a:cxnSpLocks/>
                  <a:stCxn id="39" idx="2"/>
                  <a:endCxn id="34" idx="1"/>
                </p:cNvCxnSpPr>
                <p:nvPr/>
              </p:nvCxnSpPr>
              <p:spPr>
                <a:xfrm rot="16200000" flipH="1">
                  <a:off x="2159377" y="3395884"/>
                  <a:ext cx="1133059" cy="204276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Elbow Connector 63"/>
                <p:cNvCxnSpPr>
                  <a:cxnSpLocks/>
                  <a:stCxn id="39" idx="2"/>
                  <a:endCxn id="36" idx="1"/>
                </p:cNvCxnSpPr>
                <p:nvPr/>
              </p:nvCxnSpPr>
              <p:spPr>
                <a:xfrm rot="16200000" flipH="1">
                  <a:off x="1943656" y="3611605"/>
                  <a:ext cx="1564496" cy="204273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Elbow Connector 63"/>
                <p:cNvCxnSpPr>
                  <a:cxnSpLocks/>
                  <a:stCxn id="39" idx="2"/>
                  <a:endCxn id="35" idx="1"/>
                </p:cNvCxnSpPr>
                <p:nvPr/>
              </p:nvCxnSpPr>
              <p:spPr>
                <a:xfrm rot="16200000" flipH="1">
                  <a:off x="645585" y="4909676"/>
                  <a:ext cx="4152016" cy="195651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74" name="Elbow Connector 63"/>
                <p:cNvCxnSpPr>
                  <a:cxnSpLocks/>
                  <a:stCxn id="43" idx="3"/>
                  <a:endCxn id="16" idx="3"/>
                </p:cNvCxnSpPr>
                <p:nvPr/>
              </p:nvCxnSpPr>
              <p:spPr>
                <a:xfrm flipV="1">
                  <a:off x="4067263" y="2546359"/>
                  <a:ext cx="2799401" cy="1083673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77" name="Elbow Connector 63"/>
                <p:cNvCxnSpPr>
                  <a:cxnSpLocks/>
                  <a:stCxn id="16" idx="3"/>
                  <a:endCxn id="37" idx="3"/>
                </p:cNvCxnSpPr>
                <p:nvPr/>
              </p:nvCxnSpPr>
              <p:spPr>
                <a:xfrm rot="5400000">
                  <a:off x="5019535" y="2947114"/>
                  <a:ext cx="2247884" cy="1446376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82" name="Elbow Connector 63"/>
                <p:cNvCxnSpPr>
                  <a:cxnSpLocks/>
                  <a:stCxn id="16" idx="3"/>
                  <a:endCxn id="34" idx="3"/>
                </p:cNvCxnSpPr>
                <p:nvPr/>
              </p:nvCxnSpPr>
              <p:spPr>
                <a:xfrm rot="5400000">
                  <a:off x="4707869" y="1905757"/>
                  <a:ext cx="1518194" cy="2799398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91" name="Elbow Connector 63"/>
                <p:cNvCxnSpPr>
                  <a:cxnSpLocks/>
                  <a:stCxn id="16" idx="3"/>
                  <a:endCxn id="35" idx="3"/>
                </p:cNvCxnSpPr>
                <p:nvPr/>
              </p:nvCxnSpPr>
              <p:spPr>
                <a:xfrm rot="5400000">
                  <a:off x="3194078" y="3410923"/>
                  <a:ext cx="4537151" cy="2808024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31" name="Elbow Connector 130"/>
                <p:cNvCxnSpPr>
                  <a:cxnSpLocks/>
                  <a:stCxn id="39" idx="2"/>
                  <a:endCxn id="43" idx="1"/>
                </p:cNvCxnSpPr>
                <p:nvPr/>
              </p:nvCxnSpPr>
              <p:spPr>
                <a:xfrm rot="16200000" flipH="1">
                  <a:off x="2375657" y="3179604"/>
                  <a:ext cx="698538" cy="202317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32" name="Elbow Connector 63"/>
                <p:cNvCxnSpPr>
                  <a:cxnSpLocks/>
                  <a:stCxn id="16" idx="3"/>
                  <a:endCxn id="3" idx="3"/>
                </p:cNvCxnSpPr>
                <p:nvPr/>
              </p:nvCxnSpPr>
              <p:spPr>
                <a:xfrm rot="5400000">
                  <a:off x="5134493" y="1479133"/>
                  <a:ext cx="664946" cy="2799398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37" name="Elbow Connector 136"/>
                <p:cNvCxnSpPr>
                  <a:stCxn id="36" idx="2"/>
                  <a:endCxn id="37" idx="1"/>
                </p:cNvCxnSpPr>
                <p:nvPr/>
              </p:nvCxnSpPr>
              <p:spPr>
                <a:xfrm rot="16200000" flipH="1">
                  <a:off x="3769671" y="4323097"/>
                  <a:ext cx="149127" cy="793162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118" name="Freeform 117"/>
                <p:cNvSpPr/>
                <p:nvPr/>
              </p:nvSpPr>
              <p:spPr>
                <a:xfrm flipV="1">
                  <a:off x="5429405" y="4851225"/>
                  <a:ext cx="2369455" cy="127083"/>
                </a:xfrm>
                <a:custGeom>
                  <a:avLst/>
                  <a:gdLst>
                    <a:gd name="connsiteX0" fmla="*/ 0 w 3048000"/>
                    <a:gd name="connsiteY0" fmla="*/ 203200 h 203200"/>
                    <a:gd name="connsiteX1" fmla="*/ 221673 w 3048000"/>
                    <a:gd name="connsiteY1" fmla="*/ 0 h 203200"/>
                    <a:gd name="connsiteX2" fmla="*/ 3048000 w 3048000"/>
                    <a:gd name="connsiteY2" fmla="*/ 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48000" h="203200">
                      <a:moveTo>
                        <a:pt x="0" y="203200"/>
                      </a:moveTo>
                      <a:lnTo>
                        <a:pt x="221673" y="0"/>
                      </a:lnTo>
                      <a:lnTo>
                        <a:pt x="3048000" y="0"/>
                      </a:lnTo>
                    </a:path>
                  </a:pathLst>
                </a:custGeom>
                <a:noFill/>
                <a:ln w="19050">
                  <a:solidFill>
                    <a:schemeClr val="accent3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81" name="Rectangle 11">
                <a:extLst>
                  <a:ext uri="{FF2B5EF4-FFF2-40B4-BE49-F238E27FC236}">
                    <a16:creationId xmlns:a16="http://schemas.microsoft.com/office/drawing/2014/main" id="{9E7E878D-69C3-472C-B15A-173D927BE300}"/>
                  </a:ext>
                </a:extLst>
              </p:cNvPr>
              <p:cNvSpPr/>
              <p:nvPr/>
            </p:nvSpPr>
            <p:spPr>
              <a:xfrm>
                <a:off x="3926057" y="3843077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ToDoListPanel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5" name="Elbow Connector 63">
                <a:extLst>
                  <a:ext uri="{FF2B5EF4-FFF2-40B4-BE49-F238E27FC236}">
                    <a16:creationId xmlns:a16="http://schemas.microsoft.com/office/drawing/2014/main" id="{6B3C67DC-CD02-4BB0-B1ED-8A593782393E}"/>
                  </a:ext>
                </a:extLst>
              </p:cNvPr>
              <p:cNvCxnSpPr>
                <a:cxnSpLocks/>
                <a:stCxn id="39" idx="2"/>
                <a:endCxn id="81" idx="1"/>
              </p:cNvCxnSpPr>
              <p:nvPr/>
            </p:nvCxnSpPr>
            <p:spPr>
              <a:xfrm rot="16200000" flipH="1">
                <a:off x="2756907" y="2823053"/>
                <a:ext cx="2092155" cy="246145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9" name="Elbow Connector 136">
                <a:extLst>
                  <a:ext uri="{FF2B5EF4-FFF2-40B4-BE49-F238E27FC236}">
                    <a16:creationId xmlns:a16="http://schemas.microsoft.com/office/drawing/2014/main" id="{44940975-A869-4F75-9124-C8D163316182}"/>
                  </a:ext>
                </a:extLst>
              </p:cNvPr>
              <p:cNvCxnSpPr>
                <a:cxnSpLocks/>
                <a:stCxn id="81" idx="2"/>
                <a:endCxn id="90" idx="1"/>
              </p:cNvCxnSpPr>
              <p:nvPr/>
            </p:nvCxnSpPr>
            <p:spPr>
              <a:xfrm rot="16200000" flipH="1">
                <a:off x="5137646" y="3697690"/>
                <a:ext cx="102357" cy="989635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0" name="Rectangle 11">
                <a:extLst>
                  <a:ext uri="{FF2B5EF4-FFF2-40B4-BE49-F238E27FC236}">
                    <a16:creationId xmlns:a16="http://schemas.microsoft.com/office/drawing/2014/main" id="{D326BE70-B7F4-402D-A865-13B2ED366F24}"/>
                  </a:ext>
                </a:extLst>
              </p:cNvPr>
              <p:cNvSpPr/>
              <p:nvPr/>
            </p:nvSpPr>
            <p:spPr>
              <a:xfrm>
                <a:off x="5683642" y="4094560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ToDoCard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2" name="Elbow Connector 63">
                <a:extLst>
                  <a:ext uri="{FF2B5EF4-FFF2-40B4-BE49-F238E27FC236}">
                    <a16:creationId xmlns:a16="http://schemas.microsoft.com/office/drawing/2014/main" id="{B493E37A-1588-44B1-B9EB-A730A32A9A02}"/>
                  </a:ext>
                </a:extLst>
              </p:cNvPr>
              <p:cNvCxnSpPr>
                <a:cxnSpLocks/>
                <a:stCxn id="16" idx="3"/>
                <a:endCxn id="90" idx="3"/>
              </p:cNvCxnSpPr>
              <p:nvPr/>
            </p:nvCxnSpPr>
            <p:spPr>
              <a:xfrm rot="5400000">
                <a:off x="6677650" y="1982753"/>
                <a:ext cx="2728773" cy="1793094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5" name="Rectangle 11">
                <a:extLst>
                  <a:ext uri="{FF2B5EF4-FFF2-40B4-BE49-F238E27FC236}">
                    <a16:creationId xmlns:a16="http://schemas.microsoft.com/office/drawing/2014/main" id="{9AE37783-D69F-4051-A6C7-A01A34CB8F47}"/>
                  </a:ext>
                </a:extLst>
              </p:cNvPr>
              <p:cNvSpPr/>
              <p:nvPr/>
            </p:nvSpPr>
            <p:spPr>
              <a:xfrm>
                <a:off x="3931874" y="4362017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GroupListPanel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6" name="Elbow Connector 63">
                <a:extLst>
                  <a:ext uri="{FF2B5EF4-FFF2-40B4-BE49-F238E27FC236}">
                    <a16:creationId xmlns:a16="http://schemas.microsoft.com/office/drawing/2014/main" id="{8E09E22B-10AE-4ED4-AF69-7B519AC49295}"/>
                  </a:ext>
                </a:extLst>
              </p:cNvPr>
              <p:cNvCxnSpPr>
                <a:cxnSpLocks/>
                <a:stCxn id="39" idx="2"/>
                <a:endCxn id="95" idx="1"/>
              </p:cNvCxnSpPr>
              <p:nvPr/>
            </p:nvCxnSpPr>
            <p:spPr>
              <a:xfrm rot="16200000" flipH="1">
                <a:off x="2500346" y="3079615"/>
                <a:ext cx="2611095" cy="251962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7" name="Rectangle 11">
                <a:extLst>
                  <a:ext uri="{FF2B5EF4-FFF2-40B4-BE49-F238E27FC236}">
                    <a16:creationId xmlns:a16="http://schemas.microsoft.com/office/drawing/2014/main" id="{4E39F5E1-599A-40E0-97CE-7222DADF83C2}"/>
                  </a:ext>
                </a:extLst>
              </p:cNvPr>
              <p:cNvSpPr/>
              <p:nvPr/>
            </p:nvSpPr>
            <p:spPr>
              <a:xfrm>
                <a:off x="5664771" y="4599341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GroupCard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8" name="Elbow Connector 63">
                <a:extLst>
                  <a:ext uri="{FF2B5EF4-FFF2-40B4-BE49-F238E27FC236}">
                    <a16:creationId xmlns:a16="http://schemas.microsoft.com/office/drawing/2014/main" id="{447431D4-EA1D-4603-8891-290F90382584}"/>
                  </a:ext>
                </a:extLst>
              </p:cNvPr>
              <p:cNvCxnSpPr>
                <a:cxnSpLocks/>
                <a:stCxn id="16" idx="3"/>
                <a:endCxn id="97" idx="3"/>
              </p:cNvCxnSpPr>
              <p:nvPr/>
            </p:nvCxnSpPr>
            <p:spPr>
              <a:xfrm rot="5400000">
                <a:off x="6415824" y="2225709"/>
                <a:ext cx="3233554" cy="1811965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0" name="Elbow Connector 136">
                <a:extLst>
                  <a:ext uri="{FF2B5EF4-FFF2-40B4-BE49-F238E27FC236}">
                    <a16:creationId xmlns:a16="http://schemas.microsoft.com/office/drawing/2014/main" id="{4E03291A-14FB-42A8-9CE2-574EC761A867}"/>
                  </a:ext>
                </a:extLst>
              </p:cNvPr>
              <p:cNvCxnSpPr>
                <a:cxnSpLocks/>
                <a:stCxn id="95" idx="2"/>
                <a:endCxn id="97" idx="1"/>
              </p:cNvCxnSpPr>
              <p:nvPr/>
            </p:nvCxnSpPr>
            <p:spPr>
              <a:xfrm rot="16200000" flipH="1">
                <a:off x="5138198" y="4221895"/>
                <a:ext cx="88198" cy="964947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27" name="Rectangle 11">
                <a:extLst>
                  <a:ext uri="{FF2B5EF4-FFF2-40B4-BE49-F238E27FC236}">
                    <a16:creationId xmlns:a16="http://schemas.microsoft.com/office/drawing/2014/main" id="{5B1B66E9-7C7C-4286-9643-8F0C78571024}"/>
                  </a:ext>
                </a:extLst>
              </p:cNvPr>
              <p:cNvSpPr/>
              <p:nvPr/>
            </p:nvSpPr>
            <p:spPr>
              <a:xfrm>
                <a:off x="3950518" y="4883846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>
                    <a:solidFill>
                      <a:schemeClr val="accent3">
                        <a:lumMod val="75000"/>
                      </a:schemeClr>
                    </a:solidFill>
                  </a:rPr>
                  <a:t>Calendar</a:t>
                </a:r>
              </a:p>
            </p:txBody>
          </p:sp>
          <p:cxnSp>
            <p:nvCxnSpPr>
              <p:cNvPr id="145" name="Elbow Connector 63">
                <a:extLst>
                  <a:ext uri="{FF2B5EF4-FFF2-40B4-BE49-F238E27FC236}">
                    <a16:creationId xmlns:a16="http://schemas.microsoft.com/office/drawing/2014/main" id="{EFF71991-489E-446B-897A-B4BC848B2409}"/>
                  </a:ext>
                </a:extLst>
              </p:cNvPr>
              <p:cNvCxnSpPr>
                <a:cxnSpLocks/>
                <a:stCxn id="39" idx="2"/>
                <a:endCxn id="127" idx="1"/>
              </p:cNvCxnSpPr>
              <p:nvPr/>
            </p:nvCxnSpPr>
            <p:spPr>
              <a:xfrm rot="16200000" flipH="1">
                <a:off x="2248753" y="3331208"/>
                <a:ext cx="3132924" cy="270606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47" name="Freeform 117">
                <a:extLst>
                  <a:ext uri="{FF2B5EF4-FFF2-40B4-BE49-F238E27FC236}">
                    <a16:creationId xmlns:a16="http://schemas.microsoft.com/office/drawing/2014/main" id="{AF26E0CF-9927-44F8-B4ED-BC9A28831DDF}"/>
                  </a:ext>
                </a:extLst>
              </p:cNvPr>
              <p:cNvSpPr/>
              <p:nvPr/>
            </p:nvSpPr>
            <p:spPr>
              <a:xfrm>
                <a:off x="7157127" y="4101063"/>
                <a:ext cx="2936716" cy="74313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48" name="Freeform 117">
                <a:extLst>
                  <a:ext uri="{FF2B5EF4-FFF2-40B4-BE49-F238E27FC236}">
                    <a16:creationId xmlns:a16="http://schemas.microsoft.com/office/drawing/2014/main" id="{444ED2A7-4FF8-41B8-AF90-C45725C44D15}"/>
                  </a:ext>
                </a:extLst>
              </p:cNvPr>
              <p:cNvSpPr/>
              <p:nvPr/>
            </p:nvSpPr>
            <p:spPr>
              <a:xfrm>
                <a:off x="7136585" y="4606813"/>
                <a:ext cx="2957366" cy="74314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49" name="Elbow Connector 63">
                <a:extLst>
                  <a:ext uri="{FF2B5EF4-FFF2-40B4-BE49-F238E27FC236}">
                    <a16:creationId xmlns:a16="http://schemas.microsoft.com/office/drawing/2014/main" id="{2EDDD074-A919-4C29-B366-F1B572C66FB5}"/>
                  </a:ext>
                </a:extLst>
              </p:cNvPr>
              <p:cNvCxnSpPr>
                <a:cxnSpLocks/>
                <a:stCxn id="16" idx="3"/>
                <a:endCxn id="127" idx="3"/>
              </p:cNvCxnSpPr>
              <p:nvPr/>
            </p:nvCxnSpPr>
            <p:spPr>
              <a:xfrm rot="5400000">
                <a:off x="5453471" y="1547860"/>
                <a:ext cx="3518059" cy="3452166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52" name="Elbow Connector 63">
                <a:extLst>
                  <a:ext uri="{FF2B5EF4-FFF2-40B4-BE49-F238E27FC236}">
                    <a16:creationId xmlns:a16="http://schemas.microsoft.com/office/drawing/2014/main" id="{6B9CAB14-E9C9-4F52-B64D-F65D8B6C7190}"/>
                  </a:ext>
                </a:extLst>
              </p:cNvPr>
              <p:cNvCxnSpPr>
                <a:cxnSpLocks/>
                <a:stCxn id="39" idx="2"/>
                <a:endCxn id="154" idx="1"/>
              </p:cNvCxnSpPr>
              <p:nvPr/>
            </p:nvCxnSpPr>
            <p:spPr>
              <a:xfrm rot="16200000" flipH="1">
                <a:off x="1973781" y="3606179"/>
                <a:ext cx="3654753" cy="242491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54" name="Rectangle 11">
                <a:extLst>
                  <a:ext uri="{FF2B5EF4-FFF2-40B4-BE49-F238E27FC236}">
                    <a16:creationId xmlns:a16="http://schemas.microsoft.com/office/drawing/2014/main" id="{430CE5DF-BAAC-4EDD-AA1D-CE41B3ACCB63}"/>
                  </a:ext>
                </a:extLst>
              </p:cNvPr>
              <p:cNvSpPr/>
              <p:nvPr/>
            </p:nvSpPr>
            <p:spPr>
              <a:xfrm>
                <a:off x="3922403" y="5405675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TimeTable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7" name="Elbow Connector 136">
                <a:extLst>
                  <a:ext uri="{FF2B5EF4-FFF2-40B4-BE49-F238E27FC236}">
                    <a16:creationId xmlns:a16="http://schemas.microsoft.com/office/drawing/2014/main" id="{EF0C2BD7-D59A-499F-9C04-01692271F882}"/>
                  </a:ext>
                </a:extLst>
              </p:cNvPr>
              <p:cNvCxnSpPr>
                <a:cxnSpLocks/>
                <a:stCxn id="154" idx="2"/>
                <a:endCxn id="158" idx="1"/>
              </p:cNvCxnSpPr>
              <p:nvPr/>
            </p:nvCxnSpPr>
            <p:spPr>
              <a:xfrm rot="16200000" flipH="1">
                <a:off x="5142196" y="5252085"/>
                <a:ext cx="97695" cy="1001380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58" name="Rectangle 11">
                <a:extLst>
                  <a:ext uri="{FF2B5EF4-FFF2-40B4-BE49-F238E27FC236}">
                    <a16:creationId xmlns:a16="http://schemas.microsoft.com/office/drawing/2014/main" id="{8FFBC88F-BE8D-4CDD-BCA0-B2B892ADF623}"/>
                  </a:ext>
                </a:extLst>
              </p:cNvPr>
              <p:cNvSpPr/>
              <p:nvPr/>
            </p:nvSpPr>
            <p:spPr>
              <a:xfrm>
                <a:off x="5691733" y="5652496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TimeTableSlot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6" name="Elbow Connector 63">
                <a:extLst>
                  <a:ext uri="{FF2B5EF4-FFF2-40B4-BE49-F238E27FC236}">
                    <a16:creationId xmlns:a16="http://schemas.microsoft.com/office/drawing/2014/main" id="{7C940A33-7551-442D-8494-C620121F7553}"/>
                  </a:ext>
                </a:extLst>
              </p:cNvPr>
              <p:cNvCxnSpPr>
                <a:cxnSpLocks/>
                <a:stCxn id="16" idx="3"/>
                <a:endCxn id="158" idx="3"/>
              </p:cNvCxnSpPr>
              <p:nvPr/>
            </p:nvCxnSpPr>
            <p:spPr>
              <a:xfrm rot="5400000">
                <a:off x="5902728" y="2765767"/>
                <a:ext cx="4286709" cy="1785003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71" name="Elbow Connector 136">
                <a:extLst>
                  <a:ext uri="{FF2B5EF4-FFF2-40B4-BE49-F238E27FC236}">
                    <a16:creationId xmlns:a16="http://schemas.microsoft.com/office/drawing/2014/main" id="{E0636CDE-744E-46D0-9F27-D737C0659EDC}"/>
                  </a:ext>
                </a:extLst>
              </p:cNvPr>
              <p:cNvCxnSpPr>
                <a:cxnSpLocks/>
                <a:stCxn id="127" idx="2"/>
                <a:endCxn id="172" idx="1"/>
              </p:cNvCxnSpPr>
              <p:nvPr/>
            </p:nvCxnSpPr>
            <p:spPr>
              <a:xfrm rot="16200000" flipH="1">
                <a:off x="5137794" y="4762772"/>
                <a:ext cx="97482" cy="936135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72" name="Rectangle 11">
                <a:extLst>
                  <a:ext uri="{FF2B5EF4-FFF2-40B4-BE49-F238E27FC236}">
                    <a16:creationId xmlns:a16="http://schemas.microsoft.com/office/drawing/2014/main" id="{0DB75F30-FD8A-47EE-8F8F-DA71026DA057}"/>
                  </a:ext>
                </a:extLst>
              </p:cNvPr>
              <p:cNvSpPr/>
              <p:nvPr/>
            </p:nvSpPr>
            <p:spPr>
              <a:xfrm>
                <a:off x="5654603" y="5130454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CalendarDate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5" name="Elbow Connector 63">
                <a:extLst>
                  <a:ext uri="{FF2B5EF4-FFF2-40B4-BE49-F238E27FC236}">
                    <a16:creationId xmlns:a16="http://schemas.microsoft.com/office/drawing/2014/main" id="{2E55CA87-F4FB-4438-B582-8EEEF45F575F}"/>
                  </a:ext>
                </a:extLst>
              </p:cNvPr>
              <p:cNvCxnSpPr>
                <a:cxnSpLocks/>
                <a:stCxn id="16" idx="3"/>
                <a:endCxn id="172" idx="3"/>
              </p:cNvCxnSpPr>
              <p:nvPr/>
            </p:nvCxnSpPr>
            <p:spPr>
              <a:xfrm rot="5400000">
                <a:off x="6145184" y="2486181"/>
                <a:ext cx="3764667" cy="1822133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8CB3A62D-FB36-46DF-87A5-0FBEC59E4816}"/>
                </a:ext>
              </a:extLst>
            </p:cNvPr>
            <p:cNvSpPr/>
            <p:nvPr/>
          </p:nvSpPr>
          <p:spPr>
            <a:xfrm>
              <a:off x="3903564" y="6191123"/>
              <a:ext cx="1780078" cy="265776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err="1">
                  <a:solidFill>
                    <a:schemeClr val="accent3">
                      <a:lumMod val="75000"/>
                    </a:schemeClr>
                  </a:solidFill>
                </a:rPr>
                <a:t>ProgressIndicatorProperties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2" name="Elbow Connector 63">
              <a:extLst>
                <a:ext uri="{FF2B5EF4-FFF2-40B4-BE49-F238E27FC236}">
                  <a16:creationId xmlns:a16="http://schemas.microsoft.com/office/drawing/2014/main" id="{AB88F3E7-A16C-4AF9-A216-0A670DC16610}"/>
                </a:ext>
              </a:extLst>
            </p:cNvPr>
            <p:cNvCxnSpPr>
              <a:cxnSpLocks/>
              <a:stCxn id="39" idx="2"/>
              <a:endCxn id="69" idx="1"/>
            </p:cNvCxnSpPr>
            <p:nvPr/>
          </p:nvCxnSpPr>
          <p:spPr>
            <a:xfrm rot="16200000" flipH="1">
              <a:off x="1503557" y="3924004"/>
              <a:ext cx="4576362" cy="22365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2018-04-14T07:35:41Z</dcterms:modified>
</cp:coreProperties>
</file>