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6" d="100"/>
          <a:sy n="96" d="100"/>
        </p:scale>
        <p:origin x="2034" y="3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7080994" y="1818733"/>
            <a:ext cx="183440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DatabaseManager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8007966" y="2165493"/>
            <a:ext cx="0" cy="1723059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961623" y="2857501"/>
            <a:ext cx="124478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200" y="2164663"/>
            <a:ext cx="181964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PersonPanel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SelectionChangedEvent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>
            <a:cxnSpLocks/>
            <a:stCxn id="71" idx="2"/>
          </p:cNvCxnSpPr>
          <p:nvPr/>
        </p:nvCxnSpPr>
        <p:spPr>
          <a:xfrm flipH="1" flipV="1">
            <a:off x="2566252" y="4063118"/>
            <a:ext cx="3384256" cy="13579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1840468" y="18187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2506053" y="2171787"/>
            <a:ext cx="0" cy="213351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2434045" y="2594720"/>
            <a:ext cx="142006" cy="155817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1128251" y="25947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</p:cNvCxnSpPr>
          <p:nvPr/>
        </p:nvCxnSpPr>
        <p:spPr>
          <a:xfrm>
            <a:off x="985290" y="415289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2576051" y="2723786"/>
            <a:ext cx="330172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22910" y="2278335"/>
            <a:ext cx="183718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handlePersonPanel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 err="1">
                <a:solidFill>
                  <a:srgbClr val="00B050"/>
                </a:solidFill>
              </a:rPr>
              <a:t>SelectionChangedEvent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20478B83-AF1E-4E2C-A557-8D1D2D778132}"/>
              </a:ext>
            </a:extLst>
          </p:cNvPr>
          <p:cNvSpPr/>
          <p:nvPr/>
        </p:nvSpPr>
        <p:spPr>
          <a:xfrm>
            <a:off x="5410200" y="1818733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2FD5189-6A70-4E89-B840-F8CAC8AE21BE}"/>
              </a:ext>
            </a:extLst>
          </p:cNvPr>
          <p:cNvCxnSpPr>
            <a:cxnSpLocks/>
          </p:cNvCxnSpPr>
          <p:nvPr/>
        </p:nvCxnSpPr>
        <p:spPr>
          <a:xfrm>
            <a:off x="5957017" y="2182404"/>
            <a:ext cx="0" cy="212289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3882525-5493-4996-8E50-15E4208CF9F4}"/>
              </a:ext>
            </a:extLst>
          </p:cNvPr>
          <p:cNvSpPr/>
          <p:nvPr/>
        </p:nvSpPr>
        <p:spPr>
          <a:xfrm>
            <a:off x="5893672" y="2716407"/>
            <a:ext cx="113672" cy="136029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1E45FDA-CB3E-46E8-AEE2-0DCF029EBF6B}"/>
              </a:ext>
            </a:extLst>
          </p:cNvPr>
          <p:cNvCxnSpPr>
            <a:cxnSpLocks/>
          </p:cNvCxnSpPr>
          <p:nvPr/>
        </p:nvCxnSpPr>
        <p:spPr>
          <a:xfrm>
            <a:off x="6007344" y="2857500"/>
            <a:ext cx="1954279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2857717-C57C-4B90-8B20-887F02715E2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6007344" y="3009901"/>
            <a:ext cx="2016518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2778BD3-E213-4108-A0BE-445BCF27610A}"/>
              </a:ext>
            </a:extLst>
          </p:cNvPr>
          <p:cNvSpPr txBox="1"/>
          <p:nvPr/>
        </p:nvSpPr>
        <p:spPr>
          <a:xfrm>
            <a:off x="6858392" y="2634516"/>
            <a:ext cx="10248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</a:rPr>
              <a:t>parseEvents</a:t>
            </a:r>
            <a:r>
              <a:rPr lang="en-US" sz="1400" dirty="0">
                <a:solidFill>
                  <a:srgbClr val="C00000"/>
                </a:solidFill>
              </a:rPr>
              <a:t>()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B843343-4023-4631-AC53-A0DCCA0EE8E7}"/>
              </a:ext>
            </a:extLst>
          </p:cNvPr>
          <p:cNvCxnSpPr>
            <a:cxnSpLocks/>
          </p:cNvCxnSpPr>
          <p:nvPr/>
        </p:nvCxnSpPr>
        <p:spPr>
          <a:xfrm flipH="1">
            <a:off x="2636249" y="3086100"/>
            <a:ext cx="3257424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5E77E349-3847-4CAC-853A-89B19E013776}"/>
              </a:ext>
            </a:extLst>
          </p:cNvPr>
          <p:cNvSpPr/>
          <p:nvPr/>
        </p:nvSpPr>
        <p:spPr>
          <a:xfrm flipH="1">
            <a:off x="2526919" y="3086100"/>
            <a:ext cx="109330" cy="8364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72B479D-4DEB-48D8-A0F8-24F4071E2861}"/>
              </a:ext>
            </a:extLst>
          </p:cNvPr>
          <p:cNvSpPr txBox="1"/>
          <p:nvPr/>
        </p:nvSpPr>
        <p:spPr>
          <a:xfrm>
            <a:off x="2752316" y="2852753"/>
            <a:ext cx="23180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TimetableChangedEvent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45BB3FC-2D2F-4CB5-9CC8-F6EDC44A8C70}"/>
              </a:ext>
            </a:extLst>
          </p:cNvPr>
          <p:cNvSpPr/>
          <p:nvPr/>
        </p:nvSpPr>
        <p:spPr>
          <a:xfrm flipH="1">
            <a:off x="5833474" y="3425372"/>
            <a:ext cx="109330" cy="21544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F0C9549-203D-45D5-9BE3-BB9F0EEB324C}"/>
              </a:ext>
            </a:extLst>
          </p:cNvPr>
          <p:cNvCxnSpPr>
            <a:cxnSpLocks/>
          </p:cNvCxnSpPr>
          <p:nvPr/>
        </p:nvCxnSpPr>
        <p:spPr>
          <a:xfrm>
            <a:off x="2636249" y="3429000"/>
            <a:ext cx="319722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A7633C4-6D04-4A17-A369-9FD89CFADC58}"/>
              </a:ext>
            </a:extLst>
          </p:cNvPr>
          <p:cNvSpPr txBox="1"/>
          <p:nvPr/>
        </p:nvSpPr>
        <p:spPr>
          <a:xfrm>
            <a:off x="3508518" y="3191275"/>
            <a:ext cx="23981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handleTimetableChangedEvent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1092832-F7F6-4CC6-B54A-AFC436006D41}"/>
              </a:ext>
            </a:extLst>
          </p:cNvPr>
          <p:cNvCxnSpPr>
            <a:cxnSpLocks/>
          </p:cNvCxnSpPr>
          <p:nvPr/>
        </p:nvCxnSpPr>
        <p:spPr>
          <a:xfrm flipH="1" flipV="1">
            <a:off x="2621285" y="3622368"/>
            <a:ext cx="3258222" cy="13075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8EE41D2-862E-446A-8325-20075A097CB0}"/>
              </a:ext>
            </a:extLst>
          </p:cNvPr>
          <p:cNvCxnSpPr>
            <a:cxnSpLocks/>
            <a:endCxn id="83" idx="2"/>
          </p:cNvCxnSpPr>
          <p:nvPr/>
        </p:nvCxnSpPr>
        <p:spPr>
          <a:xfrm flipH="1">
            <a:off x="2581584" y="3922505"/>
            <a:ext cx="330655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23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Lau Fei Heng Isaac</cp:lastModifiedBy>
  <cp:revision>78</cp:revision>
  <dcterms:created xsi:type="dcterms:W3CDTF">2016-07-22T14:33:02Z</dcterms:created>
  <dcterms:modified xsi:type="dcterms:W3CDTF">2018-04-14T04:57:28Z</dcterms:modified>
</cp:coreProperties>
</file>