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6"/>
  </p:normalViewPr>
  <p:slideViewPr>
    <p:cSldViewPr showGuides="1">
      <p:cViewPr>
        <p:scale>
          <a:sx n="112" d="100"/>
          <a:sy n="112" d="100"/>
        </p:scale>
        <p:origin x="1464" y="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12423" y="1761190"/>
            <a:ext cx="7369219" cy="4876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s</a:t>
            </a:r>
            <a:r>
              <a:rPr lang="en-US" sz="1600" dirty="0" err="1" smtClean="0">
                <a:solidFill>
                  <a:schemeClr val="bg1"/>
                </a:solidFill>
              </a:rPr>
              <a:t>:Save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save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113496" y="2354098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1200"/>
            <a:ext cx="188696" cy="1025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update</a:t>
            </a:r>
            <a:r>
              <a:rPr lang="en-US" dirty="0" err="1" smtClean="0">
                <a:solidFill>
                  <a:srgbClr val="7030A0"/>
                </a:solidFill>
              </a:rPr>
              <a:t>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</a:t>
            </a:r>
            <a:r>
              <a:rPr lang="en-US" dirty="0" smtClean="0"/>
              <a:t>save</a:t>
            </a:r>
            <a:r>
              <a:rPr lang="en-US" dirty="0" smtClean="0"/>
              <a:t> </a:t>
            </a:r>
            <a:r>
              <a:rPr lang="en-US" dirty="0"/>
              <a:t>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Save</a:t>
            </a:r>
            <a:r>
              <a:rPr lang="en-US" sz="1600" dirty="0" err="1" smtClean="0">
                <a:solidFill>
                  <a:schemeClr val="bg1"/>
                </a:solidFill>
              </a:rPr>
              <a:t>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04996" y="4805561"/>
            <a:ext cx="294954" cy="4014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Curved Connector 11"/>
          <p:cNvCxnSpPr/>
          <p:nvPr/>
        </p:nvCxnSpPr>
        <p:spPr>
          <a:xfrm rot="10800000" flipV="1">
            <a:off x="6504997" y="4611995"/>
            <a:ext cx="209526" cy="193567"/>
          </a:xfrm>
          <a:prstGeom prst="curvedConnector3">
            <a:avLst>
              <a:gd name="adj1" fmla="val 1840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6504995" y="5207052"/>
            <a:ext cx="220299" cy="155993"/>
          </a:xfrm>
          <a:prstGeom prst="curvedConnector3">
            <a:avLst>
              <a:gd name="adj1" fmla="val -51317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99071" y="4591545"/>
            <a:ext cx="21021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addSavedTagToInternship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38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Wyin Kok</cp:lastModifiedBy>
  <cp:revision>73</cp:revision>
  <dcterms:created xsi:type="dcterms:W3CDTF">2016-07-22T14:33:02Z</dcterms:created>
  <dcterms:modified xsi:type="dcterms:W3CDTF">2018-03-22T16:56:17Z</dcterms:modified>
</cp:coreProperties>
</file>