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howGuides="1">
      <p:cViewPr>
        <p:scale>
          <a:sx n="130" d="100"/>
          <a:sy n="130" d="100"/>
        </p:scale>
        <p:origin x="944" y="-8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114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InternshipListPanel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InternshipCard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48557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6" y="3565797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63962" y="2708199"/>
            <a:ext cx="268820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0133" y="3988031"/>
            <a:ext cx="118421" cy="5999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95895" y="2376306"/>
            <a:ext cx="1824381" cy="1643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Elbow Connector 63"/>
          <p:cNvCxnSpPr>
            <a:endCxn id="48" idx="1"/>
          </p:cNvCxnSpPr>
          <p:nvPr/>
        </p:nvCxnSpPr>
        <p:spPr>
          <a:xfrm rot="16200000" flipH="1">
            <a:off x="1053953" y="3768142"/>
            <a:ext cx="2713846" cy="36329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92525" y="5188293"/>
            <a:ext cx="124679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GlossaryWindow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endCxn id="48" idx="3"/>
          </p:cNvCxnSpPr>
          <p:nvPr/>
        </p:nvCxnSpPr>
        <p:spPr>
          <a:xfrm rot="5400000">
            <a:off x="3376521" y="3145720"/>
            <a:ext cx="2623797" cy="169819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2018-03-22T09:20:29Z</dcterms:modified>
</cp:coreProperties>
</file>