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89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135" y="1042670"/>
            <a:ext cx="6746875" cy="4040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1137285" y="1812290"/>
            <a:ext cx="1841500" cy="19081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05262" y="23648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8060" y="25161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835" y="188341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Date</a:t>
            </a:r>
            <a:endParaRPr lang="en-US" altLang="zh-CN" b="1"/>
          </a:p>
        </p:txBody>
      </p:sp>
      <p:cxnSp>
        <p:nvCxnSpPr>
          <p:cNvPr id="6" name="肘形连接符 5"/>
          <p:cNvCxnSpPr/>
          <p:nvPr/>
        </p:nvCxnSpPr>
        <p:spPr>
          <a:xfrm>
            <a:off x="1143000" y="2286000"/>
            <a:ext cx="1828800" cy="31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28090" y="2371090"/>
            <a:ext cx="1667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date: String</a:t>
            </a:r>
            <a:endParaRPr lang="en-US" altLang="zh-CN" sz="1600"/>
          </a:p>
        </p:txBody>
      </p:sp>
      <p:sp>
        <p:nvSpPr>
          <p:cNvPr id="8" name="Rectangle 8"/>
          <p:cNvSpPr/>
          <p:nvPr/>
        </p:nvSpPr>
        <p:spPr>
          <a:xfrm>
            <a:off x="4997450" y="1812290"/>
            <a:ext cx="1841500" cy="19081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5010150" y="2251710"/>
            <a:ext cx="1828800" cy="31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7455" y="188341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Time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5037455" y="2371090"/>
            <a:ext cx="1667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time: String</a:t>
            </a:r>
            <a:endParaRPr lang="en-US" altLang="zh-CN" sz="1600"/>
          </a:p>
        </p:txBody>
      </p:sp>
      <p:cxnSp>
        <p:nvCxnSpPr>
          <p:cNvPr id="12" name="肘形连接符 11"/>
          <p:cNvCxnSpPr/>
          <p:nvPr/>
        </p:nvCxnSpPr>
        <p:spPr>
          <a:xfrm>
            <a:off x="4997450" y="2789555"/>
            <a:ext cx="1828800" cy="31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37455" y="2879090"/>
            <a:ext cx="1667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getMinute(): int</a:t>
            </a:r>
            <a:endParaRPr lang="en-US" altLang="zh-CN" sz="1600"/>
          </a:p>
          <a:p>
            <a:r>
              <a:rPr lang="en-US" altLang="zh-CN" sz="1600"/>
              <a:t>getHour(): int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69</cp:revision>
  <dcterms:created xsi:type="dcterms:W3CDTF">2016-07-22T14:33:00Z</dcterms:created>
  <dcterms:modified xsi:type="dcterms:W3CDTF">2018-03-26T08:54:53Z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