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47" d="100"/>
          <a:sy n="147" d="100"/>
        </p:scale>
        <p:origin x="336" y="-1056"/>
      </p:cViewPr>
      <p:guideLst>
        <p:guide orient="horz" pos="1493"/>
        <p:guide pos="28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826135" y="1042670"/>
            <a:ext cx="6746875" cy="4040505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077071" y="1859915"/>
            <a:ext cx="2969909" cy="2049827"/>
            <a:chOff x="6465" y="2854"/>
            <a:chExt cx="4305" cy="3005"/>
          </a:xfrm>
        </p:grpSpPr>
        <p:sp>
          <p:nvSpPr>
            <p:cNvPr id="54" name="TextBox 53"/>
            <p:cNvSpPr txBox="1"/>
            <p:nvPr/>
          </p:nvSpPr>
          <p:spPr>
            <a:xfrm>
              <a:off x="6465" y="3724"/>
              <a:ext cx="298" cy="2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154" y="3962"/>
              <a:ext cx="298" cy="2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8"/>
            <p:cNvSpPr/>
            <p:nvPr/>
          </p:nvSpPr>
          <p:spPr>
            <a:xfrm>
              <a:off x="7870" y="2854"/>
              <a:ext cx="2900" cy="3005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endParaRPr lang="en-US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9" name="肘形连接符 8"/>
            <p:cNvCxnSpPr/>
            <p:nvPr/>
          </p:nvCxnSpPr>
          <p:spPr>
            <a:xfrm>
              <a:off x="7890" y="3546"/>
              <a:ext cx="2880" cy="5"/>
            </a:xfrm>
            <a:prstGeom prst="bentConnector2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8071" y="2971"/>
              <a:ext cx="2519" cy="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/>
                <a:t>Duration</a:t>
              </a:r>
              <a:endParaRPr lang="en-US" altLang="zh-CN" b="1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933" y="3734"/>
              <a:ext cx="2626" cy="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duration: int</a:t>
              </a:r>
              <a:endParaRPr lang="en-US" altLang="zh-CN" sz="1600"/>
            </a:p>
          </p:txBody>
        </p:sp>
        <p:cxnSp>
          <p:nvCxnSpPr>
            <p:cNvPr id="12" name="肘形连接符 11"/>
            <p:cNvCxnSpPr/>
            <p:nvPr/>
          </p:nvCxnSpPr>
          <p:spPr>
            <a:xfrm>
              <a:off x="7870" y="4393"/>
              <a:ext cx="2880" cy="5"/>
            </a:xfrm>
            <a:prstGeom prst="bentConnector2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7933" y="4534"/>
              <a:ext cx="262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getDuration(): int</a:t>
              </a:r>
              <a:endParaRPr lang="en-US" altLang="zh-CN" sz="1600"/>
            </a:p>
            <a:p>
              <a:endParaRPr lang="en-US" altLang="zh-CN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WPS 演示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钟钟钟</cp:lastModifiedBy>
  <cp:revision>70</cp:revision>
  <dcterms:created xsi:type="dcterms:W3CDTF">2016-07-22T14:33:00Z</dcterms:created>
  <dcterms:modified xsi:type="dcterms:W3CDTF">2018-03-26T09:09:04Z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