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92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2955" y="1047115"/>
            <a:ext cx="6746240" cy="4039870"/>
            <a:chOff x="1233" y="1649"/>
            <a:chExt cx="10624" cy="6362"/>
          </a:xfrm>
        </p:grpSpPr>
        <p:sp>
          <p:nvSpPr>
            <p:cNvPr id="118" name="Rectangle 65"/>
            <p:cNvSpPr/>
            <p:nvPr/>
          </p:nvSpPr>
          <p:spPr>
            <a:xfrm>
              <a:off x="1233" y="1649"/>
              <a:ext cx="10625" cy="6363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38" y="3473"/>
              <a:ext cx="324" cy="3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46" y="3729"/>
              <a:ext cx="324" cy="3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4864" y="2538"/>
              <a:ext cx="3152" cy="395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endParaRPr lang="en-US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肘形连接符 8"/>
            <p:cNvCxnSpPr/>
            <p:nvPr/>
          </p:nvCxnSpPr>
          <p:spPr>
            <a:xfrm>
              <a:off x="4886" y="3281"/>
              <a:ext cx="3129" cy="5"/>
            </a:xfrm>
            <a:prstGeom prst="bentConnector2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083" y="2664"/>
              <a:ext cx="27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Appointment</a:t>
              </a:r>
              <a:endParaRPr lang="en-US" altLang="zh-CN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86" y="3281"/>
              <a:ext cx="3083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date: Date</a:t>
              </a:r>
              <a:endParaRPr lang="en-US" altLang="zh-CN" sz="1400"/>
            </a:p>
            <a:p>
              <a:r>
                <a:rPr lang="en-US" altLang="zh-CN" sz="1400"/>
                <a:t>time: Time</a:t>
              </a:r>
              <a:endParaRPr lang="en-US" altLang="zh-CN" sz="1400"/>
            </a:p>
            <a:p>
              <a:r>
                <a:rPr lang="en-US" altLang="zh-CN" sz="1400"/>
                <a:t>duration: Duration</a:t>
              </a:r>
              <a:endParaRPr lang="en-US" altLang="zh-CN" sz="1400"/>
            </a:p>
            <a:p>
              <a:r>
                <a:rPr lang="en-US" altLang="zh-CN" sz="1400"/>
                <a:t>description: Description</a:t>
              </a:r>
              <a:endParaRPr lang="en-US" altLang="zh-CN" sz="1400"/>
            </a:p>
          </p:txBody>
        </p:sp>
        <p:cxnSp>
          <p:nvCxnSpPr>
            <p:cNvPr id="12" name="肘形连接符 11"/>
            <p:cNvCxnSpPr/>
            <p:nvPr/>
          </p:nvCxnSpPr>
          <p:spPr>
            <a:xfrm>
              <a:off x="4887" y="5026"/>
              <a:ext cx="3129" cy="5"/>
            </a:xfrm>
            <a:prstGeom prst="bentConnector2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887" y="5031"/>
              <a:ext cx="3316" cy="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00"/>
                <a:t>getDate(): Date</a:t>
              </a:r>
              <a:endParaRPr lang="en-US" altLang="zh-CN" sz="1300"/>
            </a:p>
            <a:p>
              <a:r>
                <a:rPr lang="en-US" altLang="zh-CN" sz="1300"/>
                <a:t>getTime(): Time</a:t>
              </a:r>
              <a:endParaRPr lang="en-US" altLang="zh-CN" sz="1300"/>
            </a:p>
            <a:p>
              <a:r>
                <a:rPr lang="en-US" altLang="zh-CN" sz="1300"/>
                <a:t>getDuration():Duration</a:t>
              </a:r>
              <a:endParaRPr lang="en-US" altLang="zh-CN" sz="1300"/>
            </a:p>
            <a:p>
              <a:r>
                <a:rPr lang="en-US" altLang="zh-CN" sz="1300">
                  <a:sym typeface="+mn-ea"/>
                </a:rPr>
                <a:t>getDescription():Description</a:t>
              </a:r>
              <a:endParaRPr lang="en-US" altLang="zh-CN" sz="1300"/>
            </a:p>
            <a:p>
              <a:endParaRPr lang="en-US" altLang="zh-CN" sz="1300"/>
            </a:p>
            <a:p>
              <a:endParaRPr lang="en-US" altLang="zh-CN" sz="1300"/>
            </a:p>
            <a:p>
              <a:endParaRPr lang="en-US" altLang="zh-CN" sz="13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73</cp:revision>
  <dcterms:created xsi:type="dcterms:W3CDTF">2016-07-22T14:33:00Z</dcterms:created>
  <dcterms:modified xsi:type="dcterms:W3CDTF">2018-04-11T12:41:38Z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