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555" y="3159760"/>
            <a:ext cx="1376045" cy="34671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85" y="3333115"/>
            <a:ext cx="394970" cy="63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59</cp:revision>
  <dcterms:created xsi:type="dcterms:W3CDTF">2016-07-22T14:33:00Z</dcterms:created>
  <dcterms:modified xsi:type="dcterms:W3CDTF">2018-03-26T11:00:02Z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