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734" y="8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942652" y="-838200"/>
            <a:ext cx="7308927" cy="84581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7DF5DCD3-8346-485B-A962-EFB1BDBCEC42}"/>
              </a:ext>
            </a:extLst>
          </p:cNvPr>
          <p:cNvSpPr/>
          <p:nvPr/>
        </p:nvSpPr>
        <p:spPr>
          <a:xfrm>
            <a:off x="106424" y="-373277"/>
            <a:ext cx="1452299" cy="46048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2C467DD-0085-42BE-A4C4-B992A79F7817}"/>
              </a:ext>
            </a:extLst>
          </p:cNvPr>
          <p:cNvCxnSpPr>
            <a:cxnSpLocks/>
          </p:cNvCxnSpPr>
          <p:nvPr/>
        </p:nvCxnSpPr>
        <p:spPr>
          <a:xfrm>
            <a:off x="832574" y="80043"/>
            <a:ext cx="0" cy="74427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F622C3-0501-47C9-B51B-371B4E89FB6C}"/>
              </a:ext>
            </a:extLst>
          </p:cNvPr>
          <p:cNvCxnSpPr/>
          <p:nvPr/>
        </p:nvCxnSpPr>
        <p:spPr>
          <a:xfrm>
            <a:off x="-366931" y="43073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F9FEFBC-C996-4A33-83DC-7AACC98D49C0}"/>
              </a:ext>
            </a:extLst>
          </p:cNvPr>
          <p:cNvSpPr txBox="1"/>
          <p:nvPr/>
        </p:nvSpPr>
        <p:spPr>
          <a:xfrm>
            <a:off x="-817644" y="170491"/>
            <a:ext cx="15430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B050"/>
                </a:solidFill>
              </a:rPr>
              <a:t>handleKeyPress</a:t>
            </a:r>
            <a:r>
              <a:rPr lang="en-US" sz="1400" dirty="0">
                <a:solidFill>
                  <a:srgbClr val="00B050"/>
                </a:solidFill>
              </a:rPr>
              <a:t>(TAB)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00531D7-28D0-4161-ACD5-10F1E81B84B1}"/>
              </a:ext>
            </a:extLst>
          </p:cNvPr>
          <p:cNvCxnSpPr>
            <a:cxnSpLocks/>
          </p:cNvCxnSpPr>
          <p:nvPr/>
        </p:nvCxnSpPr>
        <p:spPr>
          <a:xfrm>
            <a:off x="3886780" y="83894"/>
            <a:ext cx="0" cy="73626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A3EF141-EB89-407F-AFF7-A98D16F30E9C}"/>
              </a:ext>
            </a:extLst>
          </p:cNvPr>
          <p:cNvSpPr/>
          <p:nvPr/>
        </p:nvSpPr>
        <p:spPr>
          <a:xfrm>
            <a:off x="3786950" y="290794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8" name="Rectangle 62">
            <a:extLst>
              <a:ext uri="{FF2B5EF4-FFF2-40B4-BE49-F238E27FC236}">
                <a16:creationId xmlns:a16="http://schemas.microsoft.com/office/drawing/2014/main" id="{FA4FA0C9-1BDC-494A-8013-853A22F78D12}"/>
              </a:ext>
            </a:extLst>
          </p:cNvPr>
          <p:cNvSpPr/>
          <p:nvPr/>
        </p:nvSpPr>
        <p:spPr>
          <a:xfrm>
            <a:off x="3160631" y="-389828"/>
            <a:ext cx="14522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28A9DF-0ECF-4639-99E5-494C2FBEAFF3}"/>
              </a:ext>
            </a:extLst>
          </p:cNvPr>
          <p:cNvCxnSpPr>
            <a:cxnSpLocks/>
          </p:cNvCxnSpPr>
          <p:nvPr/>
        </p:nvCxnSpPr>
        <p:spPr>
          <a:xfrm>
            <a:off x="912984" y="2933185"/>
            <a:ext cx="28739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5ACB85-8E02-4057-AE1E-526E44C915B9}"/>
              </a:ext>
            </a:extLst>
          </p:cNvPr>
          <p:cNvSpPr txBox="1"/>
          <p:nvPr/>
        </p:nvSpPr>
        <p:spPr>
          <a:xfrm>
            <a:off x="1585260" y="2946951"/>
            <a:ext cx="145229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getAutoComplete</a:t>
            </a:r>
            <a:endParaRPr lang="en-US" sz="1100" dirty="0"/>
          </a:p>
          <a:p>
            <a:r>
              <a:rPr lang="en-US" sz="1100" dirty="0"/>
              <a:t>Commands(</a:t>
            </a:r>
            <a:r>
              <a:rPr lang="en-US" sz="1100" dirty="0" err="1"/>
              <a:t>currentText</a:t>
            </a:r>
            <a:r>
              <a:rPr lang="en-US" sz="1100" dirty="0"/>
              <a:t>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5964AE-4B7C-4D65-BD36-79DD31892E1F}"/>
              </a:ext>
            </a:extLst>
          </p:cNvPr>
          <p:cNvCxnSpPr>
            <a:cxnSpLocks/>
          </p:cNvCxnSpPr>
          <p:nvPr/>
        </p:nvCxnSpPr>
        <p:spPr>
          <a:xfrm>
            <a:off x="5485484" y="74345"/>
            <a:ext cx="0" cy="72960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B00644E-5CE6-4076-9CBB-347EEDA8238C}"/>
              </a:ext>
            </a:extLst>
          </p:cNvPr>
          <p:cNvSpPr/>
          <p:nvPr/>
        </p:nvSpPr>
        <p:spPr>
          <a:xfrm>
            <a:off x="5396039" y="3083064"/>
            <a:ext cx="162544" cy="612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691D66D9-E6C9-419C-86F9-7E6C4AF0D450}"/>
              </a:ext>
            </a:extLst>
          </p:cNvPr>
          <p:cNvSpPr/>
          <p:nvPr/>
        </p:nvSpPr>
        <p:spPr>
          <a:xfrm>
            <a:off x="4759335" y="-399377"/>
            <a:ext cx="14522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AutoCompleteManager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C396252-D76A-4AA1-9C01-FB982A36CBD4}"/>
              </a:ext>
            </a:extLst>
          </p:cNvPr>
          <p:cNvCxnSpPr>
            <a:cxnSpLocks/>
          </p:cNvCxnSpPr>
          <p:nvPr/>
        </p:nvCxnSpPr>
        <p:spPr>
          <a:xfrm>
            <a:off x="3936526" y="3085585"/>
            <a:ext cx="14595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B456CC2-1094-4C9B-A25B-B8CA81A02BC9}"/>
              </a:ext>
            </a:extLst>
          </p:cNvPr>
          <p:cNvSpPr txBox="1"/>
          <p:nvPr/>
        </p:nvSpPr>
        <p:spPr>
          <a:xfrm>
            <a:off x="3956710" y="2674929"/>
            <a:ext cx="14522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getAutoComplete</a:t>
            </a:r>
            <a:endParaRPr lang="en-US" sz="1100" dirty="0"/>
          </a:p>
          <a:p>
            <a:r>
              <a:rPr lang="en-US" sz="1100" dirty="0"/>
              <a:t>Commands(</a:t>
            </a:r>
            <a:r>
              <a:rPr lang="en-US" sz="1100" dirty="0" err="1"/>
              <a:t>currentText</a:t>
            </a:r>
            <a:r>
              <a:rPr lang="en-US" sz="1100" dirty="0"/>
              <a:t>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5F4792-602B-42A5-93B5-20CF7AA6FD5D}"/>
              </a:ext>
            </a:extLst>
          </p:cNvPr>
          <p:cNvCxnSpPr>
            <a:cxnSpLocks/>
          </p:cNvCxnSpPr>
          <p:nvPr/>
        </p:nvCxnSpPr>
        <p:spPr>
          <a:xfrm>
            <a:off x="7082189" y="74345"/>
            <a:ext cx="0" cy="7372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0305682-58E5-4BAD-BC08-3844BE9EA4DD}"/>
              </a:ext>
            </a:extLst>
          </p:cNvPr>
          <p:cNvSpPr/>
          <p:nvPr/>
        </p:nvSpPr>
        <p:spPr>
          <a:xfrm>
            <a:off x="6994742" y="3253770"/>
            <a:ext cx="174894" cy="289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FACF68DB-BF04-475B-B45C-2924328F389F}"/>
              </a:ext>
            </a:extLst>
          </p:cNvPr>
          <p:cNvSpPr/>
          <p:nvPr/>
        </p:nvSpPr>
        <p:spPr>
          <a:xfrm>
            <a:off x="6356040" y="-399377"/>
            <a:ext cx="145229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Trie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F6E8D4-8203-4519-A851-F418BCB95DA1}"/>
              </a:ext>
            </a:extLst>
          </p:cNvPr>
          <p:cNvCxnSpPr>
            <a:cxnSpLocks/>
          </p:cNvCxnSpPr>
          <p:nvPr/>
        </p:nvCxnSpPr>
        <p:spPr>
          <a:xfrm>
            <a:off x="5545614" y="3257509"/>
            <a:ext cx="14595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0B7B26-F11E-4C4F-B055-EAC25A893BF8}"/>
              </a:ext>
            </a:extLst>
          </p:cNvPr>
          <p:cNvSpPr txBox="1"/>
          <p:nvPr/>
        </p:nvSpPr>
        <p:spPr>
          <a:xfrm>
            <a:off x="5565798" y="2846853"/>
            <a:ext cx="14522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autoComplete</a:t>
            </a:r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currentText</a:t>
            </a:r>
            <a:r>
              <a:rPr lang="en-US" sz="1100" dirty="0"/>
              <a:t>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92F7616-2E41-48DA-B9C1-D3039314F445}"/>
              </a:ext>
            </a:extLst>
          </p:cNvPr>
          <p:cNvCxnSpPr>
            <a:cxnSpLocks/>
          </p:cNvCxnSpPr>
          <p:nvPr/>
        </p:nvCxnSpPr>
        <p:spPr>
          <a:xfrm>
            <a:off x="5578665" y="3542785"/>
            <a:ext cx="13801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C930A8A-9F8B-4164-8343-7425DD56CBEF}"/>
              </a:ext>
            </a:extLst>
          </p:cNvPr>
          <p:cNvCxnSpPr>
            <a:cxnSpLocks/>
          </p:cNvCxnSpPr>
          <p:nvPr/>
        </p:nvCxnSpPr>
        <p:spPr>
          <a:xfrm>
            <a:off x="3979961" y="3686887"/>
            <a:ext cx="13801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FBD600B-4867-445A-8A0A-9514F23AAC13}"/>
              </a:ext>
            </a:extLst>
          </p:cNvPr>
          <p:cNvSpPr txBox="1"/>
          <p:nvPr/>
        </p:nvSpPr>
        <p:spPr>
          <a:xfrm>
            <a:off x="1325220" y="3817316"/>
            <a:ext cx="19801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listOfAutoCompletedStrings</a:t>
            </a:r>
            <a:endParaRPr lang="en-US" sz="11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F2FAE8-F797-42B5-8E32-C43AD8722854}"/>
              </a:ext>
            </a:extLst>
          </p:cNvPr>
          <p:cNvCxnSpPr>
            <a:cxnSpLocks/>
          </p:cNvCxnSpPr>
          <p:nvPr/>
        </p:nvCxnSpPr>
        <p:spPr>
          <a:xfrm>
            <a:off x="912984" y="4037399"/>
            <a:ext cx="28513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1DCF199-31B9-4D52-890C-E94339B08BC0}"/>
              </a:ext>
            </a:extLst>
          </p:cNvPr>
          <p:cNvSpPr txBox="1"/>
          <p:nvPr/>
        </p:nvSpPr>
        <p:spPr>
          <a:xfrm>
            <a:off x="4975951" y="3568709"/>
            <a:ext cx="19801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listOfAutoCompleted</a:t>
            </a:r>
          </a:p>
          <a:p>
            <a:r>
              <a:rPr lang="en-US" sz="1100" dirty="0"/>
              <a:t>Strings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7F156C-F066-4E09-975C-802DB72EC2E7}"/>
              </a:ext>
            </a:extLst>
          </p:cNvPr>
          <p:cNvSpPr txBox="1"/>
          <p:nvPr/>
        </p:nvSpPr>
        <p:spPr>
          <a:xfrm>
            <a:off x="3350230" y="3742423"/>
            <a:ext cx="19801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listOfAutoCompleted</a:t>
            </a:r>
          </a:p>
          <a:p>
            <a:r>
              <a:rPr lang="en-US" sz="1100" dirty="0"/>
              <a:t>Strings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78B45-150E-470F-A451-50E938800515}"/>
              </a:ext>
            </a:extLst>
          </p:cNvPr>
          <p:cNvSpPr/>
          <p:nvPr/>
        </p:nvSpPr>
        <p:spPr>
          <a:xfrm>
            <a:off x="-305052" y="4424508"/>
            <a:ext cx="3655267" cy="23436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BFC226-E68C-4E61-B3AA-06F7283D40CB}"/>
              </a:ext>
            </a:extLst>
          </p:cNvPr>
          <p:cNvGrpSpPr/>
          <p:nvPr/>
        </p:nvGrpSpPr>
        <p:grpSpPr>
          <a:xfrm>
            <a:off x="-295618" y="4417060"/>
            <a:ext cx="402060" cy="291643"/>
            <a:chOff x="457200" y="8623757"/>
            <a:chExt cx="381000" cy="21544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B440C8-1621-46AE-B85B-6E708BF6F1FD}"/>
                </a:ext>
              </a:extLst>
            </p:cNvPr>
            <p:cNvCxnSpPr/>
            <p:nvPr/>
          </p:nvCxnSpPr>
          <p:spPr>
            <a:xfrm>
              <a:off x="457200" y="8839200"/>
              <a:ext cx="3048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56201A-D912-4871-9E25-DCFD77CEB498}"/>
                </a:ext>
              </a:extLst>
            </p:cNvPr>
            <p:cNvCxnSpPr/>
            <p:nvPr/>
          </p:nvCxnSpPr>
          <p:spPr>
            <a:xfrm flipV="1">
              <a:off x="762000" y="8763000"/>
              <a:ext cx="76200" cy="762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245DD4-A9EC-48E5-82C3-F3FE7DD0BF8F}"/>
                </a:ext>
              </a:extLst>
            </p:cNvPr>
            <p:cNvCxnSpPr/>
            <p:nvPr/>
          </p:nvCxnSpPr>
          <p:spPr>
            <a:xfrm>
              <a:off x="834008" y="8623757"/>
              <a:ext cx="0" cy="139242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FE7E2A1-747D-489A-AF91-EA238E9FCCE3}"/>
              </a:ext>
            </a:extLst>
          </p:cNvPr>
          <p:cNvSpPr txBox="1"/>
          <p:nvPr/>
        </p:nvSpPr>
        <p:spPr>
          <a:xfrm>
            <a:off x="-258704" y="4482734"/>
            <a:ext cx="2094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alt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643E251-7CFF-41D7-8AB7-7EC78468F223}"/>
              </a:ext>
            </a:extLst>
          </p:cNvPr>
          <p:cNvSpPr txBox="1"/>
          <p:nvPr/>
        </p:nvSpPr>
        <p:spPr>
          <a:xfrm>
            <a:off x="864144" y="4496203"/>
            <a:ext cx="196498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[ listOfAutoComplete.size() == 1 ]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1C00FE-8592-4A9C-9439-4A78FD5FB89E}"/>
              </a:ext>
            </a:extLst>
          </p:cNvPr>
          <p:cNvCxnSpPr>
            <a:cxnSpLocks/>
          </p:cNvCxnSpPr>
          <p:nvPr/>
        </p:nvCxnSpPr>
        <p:spPr>
          <a:xfrm>
            <a:off x="-316878" y="5600185"/>
            <a:ext cx="3645833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8E26B-ACAF-4BD9-976B-D17B77BF18B7}"/>
              </a:ext>
            </a:extLst>
          </p:cNvPr>
          <p:cNvSpPr/>
          <p:nvPr/>
        </p:nvSpPr>
        <p:spPr>
          <a:xfrm>
            <a:off x="752920" y="430736"/>
            <a:ext cx="148407" cy="67872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F98820-C0EF-4615-9D1E-EA4CF379B875}"/>
              </a:ext>
            </a:extLst>
          </p:cNvPr>
          <p:cNvSpPr txBox="1"/>
          <p:nvPr/>
        </p:nvSpPr>
        <p:spPr>
          <a:xfrm>
            <a:off x="850317" y="5641338"/>
            <a:ext cx="5305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[ else 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6E4E13-452E-44E0-A03F-C526205D0994}"/>
              </a:ext>
            </a:extLst>
          </p:cNvPr>
          <p:cNvSpPr/>
          <p:nvPr/>
        </p:nvSpPr>
        <p:spPr>
          <a:xfrm>
            <a:off x="875401" y="4987051"/>
            <a:ext cx="174879" cy="294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3350079-B2E5-467C-BD18-FEAB4FBEAE99}"/>
              </a:ext>
            </a:extLst>
          </p:cNvPr>
          <p:cNvGrpSpPr/>
          <p:nvPr/>
        </p:nvGrpSpPr>
        <p:grpSpPr>
          <a:xfrm>
            <a:off x="920966" y="4761985"/>
            <a:ext cx="347035" cy="228604"/>
            <a:chOff x="1306217" y="9067800"/>
            <a:chExt cx="347035" cy="228604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FF56E45-E6D3-4776-A0EE-94424D8B68A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17" y="9067800"/>
              <a:ext cx="34703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FC94C70-C8EB-4661-AD10-CE2BE3580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302" y="9237220"/>
              <a:ext cx="236632" cy="591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E6B0893-A85F-4309-87BA-FAA974050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3251" y="9067801"/>
              <a:ext cx="1" cy="1694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AB4875-F07F-498C-A558-C171E8374918}"/>
              </a:ext>
            </a:extLst>
          </p:cNvPr>
          <p:cNvGrpSpPr/>
          <p:nvPr/>
        </p:nvGrpSpPr>
        <p:grpSpPr>
          <a:xfrm>
            <a:off x="914493" y="5256371"/>
            <a:ext cx="259454" cy="230431"/>
            <a:chOff x="1302267" y="9595635"/>
            <a:chExt cx="259454" cy="230431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5138D01-B814-4D7B-B317-25AB632EE99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822" y="9595635"/>
              <a:ext cx="1388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F9C0459-10F6-49E8-AF30-F499D00BA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267" y="9767400"/>
              <a:ext cx="259454" cy="58666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9021344-87EB-4134-8F7A-92991E433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21" y="9595635"/>
              <a:ext cx="0" cy="175024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6D0A57D5-24D9-462D-A806-3C8104BB5676}"/>
              </a:ext>
            </a:extLst>
          </p:cNvPr>
          <p:cNvSpPr txBox="1"/>
          <p:nvPr/>
        </p:nvSpPr>
        <p:spPr>
          <a:xfrm>
            <a:off x="1126545" y="4911342"/>
            <a:ext cx="20625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replaceText(listOfAutoCompleted</a:t>
            </a:r>
          </a:p>
          <a:p>
            <a:r>
              <a:rPr lang="en-US" sz="1100" dirty="0">
                <a:solidFill>
                  <a:srgbClr val="00B050"/>
                </a:solidFill>
              </a:rPr>
              <a:t>Strings[0])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BBDE91-CC09-4044-B74D-868D8FEAE87D}"/>
              </a:ext>
            </a:extLst>
          </p:cNvPr>
          <p:cNvSpPr/>
          <p:nvPr/>
        </p:nvSpPr>
        <p:spPr>
          <a:xfrm>
            <a:off x="883495" y="6114351"/>
            <a:ext cx="174879" cy="294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15B8F8-EDA5-472E-9B7D-8D3F7B6A7D0C}"/>
              </a:ext>
            </a:extLst>
          </p:cNvPr>
          <p:cNvGrpSpPr/>
          <p:nvPr/>
        </p:nvGrpSpPr>
        <p:grpSpPr>
          <a:xfrm>
            <a:off x="929060" y="5889285"/>
            <a:ext cx="347035" cy="228604"/>
            <a:chOff x="1306217" y="9067800"/>
            <a:chExt cx="347035" cy="228604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6B2875E-D3DA-41AE-8748-0AF9332972D3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17" y="9067800"/>
              <a:ext cx="34703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F2E5938-1963-42C4-BA04-9F0867F0C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302" y="9237220"/>
              <a:ext cx="236632" cy="591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CCF6BAE-FBB3-4D29-98C7-C83129BB2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3251" y="9067801"/>
              <a:ext cx="1" cy="1694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F0FC8F6-D2AD-4B60-8856-8DDA93BF9C5B}"/>
              </a:ext>
            </a:extLst>
          </p:cNvPr>
          <p:cNvGrpSpPr/>
          <p:nvPr/>
        </p:nvGrpSpPr>
        <p:grpSpPr>
          <a:xfrm>
            <a:off x="922587" y="6383671"/>
            <a:ext cx="259454" cy="230431"/>
            <a:chOff x="1302267" y="9595635"/>
            <a:chExt cx="259454" cy="230431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0A29D42-55F1-49AD-9ACD-741106737003}"/>
                </a:ext>
              </a:extLst>
            </p:cNvPr>
            <p:cNvCxnSpPr>
              <a:cxnSpLocks/>
            </p:cNvCxnSpPr>
            <p:nvPr/>
          </p:nvCxnSpPr>
          <p:spPr>
            <a:xfrm>
              <a:off x="1422822" y="9595635"/>
              <a:ext cx="1388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6FCA7761-5446-41E3-AC74-6E075AE29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267" y="9767400"/>
              <a:ext cx="259454" cy="58666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F7630EF-3E00-4579-AD2A-5949355BD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21" y="9595635"/>
              <a:ext cx="0" cy="175024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C76C3211-72BB-4733-BC87-0C7F84246F85}"/>
              </a:ext>
            </a:extLst>
          </p:cNvPr>
          <p:cNvSpPr txBox="1"/>
          <p:nvPr/>
        </p:nvSpPr>
        <p:spPr>
          <a:xfrm>
            <a:off x="975018" y="5912226"/>
            <a:ext cx="20625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showSuggestionsOnUI(</a:t>
            </a:r>
            <a:r>
              <a:rPr lang="en-US" sz="1100" dirty="0" err="1">
                <a:solidFill>
                  <a:srgbClr val="00B050"/>
                </a:solidFill>
              </a:rPr>
              <a:t>listOf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 err="1">
                <a:solidFill>
                  <a:srgbClr val="00B050"/>
                </a:solidFill>
              </a:rPr>
              <a:t>AutoCompletedStrings</a:t>
            </a:r>
            <a:r>
              <a:rPr lang="en-US" sz="1100" dirty="0">
                <a:solidFill>
                  <a:srgbClr val="00B050"/>
                </a:solidFill>
              </a:rPr>
              <a:t>[0])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BA8025-B3D1-4B34-B812-874A9E65690B}"/>
              </a:ext>
            </a:extLst>
          </p:cNvPr>
          <p:cNvSpPr/>
          <p:nvPr/>
        </p:nvSpPr>
        <p:spPr>
          <a:xfrm>
            <a:off x="-581906" y="573155"/>
            <a:ext cx="4140058" cy="641621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A7AC209-C7B8-42DA-B5D2-D17281402E6D}"/>
              </a:ext>
            </a:extLst>
          </p:cNvPr>
          <p:cNvGrpSpPr/>
          <p:nvPr/>
        </p:nvGrpSpPr>
        <p:grpSpPr>
          <a:xfrm>
            <a:off x="-559195" y="594625"/>
            <a:ext cx="402060" cy="291643"/>
            <a:chOff x="457200" y="8623757"/>
            <a:chExt cx="381000" cy="21544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68B9840-061B-4EF8-9280-E9F65813FED2}"/>
                </a:ext>
              </a:extLst>
            </p:cNvPr>
            <p:cNvCxnSpPr/>
            <p:nvPr/>
          </p:nvCxnSpPr>
          <p:spPr>
            <a:xfrm>
              <a:off x="457200" y="8839200"/>
              <a:ext cx="3048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15D041C-8A59-4D65-83CA-AD6E57A5BBCC}"/>
                </a:ext>
              </a:extLst>
            </p:cNvPr>
            <p:cNvCxnSpPr/>
            <p:nvPr/>
          </p:nvCxnSpPr>
          <p:spPr>
            <a:xfrm flipV="1">
              <a:off x="762000" y="8763000"/>
              <a:ext cx="76200" cy="762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6500F86-07EC-41BE-8C77-4EB3A702450C}"/>
                </a:ext>
              </a:extLst>
            </p:cNvPr>
            <p:cNvCxnSpPr/>
            <p:nvPr/>
          </p:nvCxnSpPr>
          <p:spPr>
            <a:xfrm>
              <a:off x="834008" y="8623757"/>
              <a:ext cx="0" cy="139242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47D12247-0941-4AFA-959B-6CB064B4DF42}"/>
              </a:ext>
            </a:extLst>
          </p:cNvPr>
          <p:cNvSpPr txBox="1"/>
          <p:nvPr/>
        </p:nvSpPr>
        <p:spPr>
          <a:xfrm>
            <a:off x="-522281" y="660299"/>
            <a:ext cx="20945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alt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9E4D33B-5508-4A23-8331-02EC9D88FC9C}"/>
              </a:ext>
            </a:extLst>
          </p:cNvPr>
          <p:cNvSpPr txBox="1"/>
          <p:nvPr/>
        </p:nvSpPr>
        <p:spPr>
          <a:xfrm>
            <a:off x="603379" y="671987"/>
            <a:ext cx="22251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[ AutoComplete next parameter]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2456B50-7795-4528-9A8E-F6EF67B4D727}"/>
              </a:ext>
            </a:extLst>
          </p:cNvPr>
          <p:cNvCxnSpPr>
            <a:cxnSpLocks/>
          </p:cNvCxnSpPr>
          <p:nvPr/>
        </p:nvCxnSpPr>
        <p:spPr>
          <a:xfrm>
            <a:off x="-540236" y="2741460"/>
            <a:ext cx="4080025" cy="0"/>
          </a:xfrm>
          <a:prstGeom prst="straightConnector1">
            <a:avLst/>
          </a:prstGeom>
          <a:ln w="19050">
            <a:solidFill>
              <a:srgbClr val="92D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2316F57-820C-4E75-A8A0-ACBA70F0B5C4}"/>
              </a:ext>
            </a:extLst>
          </p:cNvPr>
          <p:cNvSpPr txBox="1"/>
          <p:nvPr/>
        </p:nvSpPr>
        <p:spPr>
          <a:xfrm>
            <a:off x="879362" y="2759567"/>
            <a:ext cx="5305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[ else ]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0FE81B-DF35-4F87-903F-6FAA408F2052}"/>
              </a:ext>
            </a:extLst>
          </p:cNvPr>
          <p:cNvSpPr/>
          <p:nvPr/>
        </p:nvSpPr>
        <p:spPr>
          <a:xfrm>
            <a:off x="3797521" y="994932"/>
            <a:ext cx="182241" cy="7683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09ACA3C-BC0C-449B-84E2-DF5ADAFB5BEA}"/>
              </a:ext>
            </a:extLst>
          </p:cNvPr>
          <p:cNvCxnSpPr>
            <a:cxnSpLocks/>
          </p:cNvCxnSpPr>
          <p:nvPr/>
        </p:nvCxnSpPr>
        <p:spPr>
          <a:xfrm>
            <a:off x="923555" y="1020176"/>
            <a:ext cx="28739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CF9BF5D-B39E-4D45-97FD-D92C2D4FB7B3}"/>
              </a:ext>
            </a:extLst>
          </p:cNvPr>
          <p:cNvSpPr txBox="1"/>
          <p:nvPr/>
        </p:nvSpPr>
        <p:spPr>
          <a:xfrm>
            <a:off x="1176317" y="1025154"/>
            <a:ext cx="21929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getAutoComplete</a:t>
            </a:r>
            <a:endParaRPr lang="en-US" sz="1100" dirty="0"/>
          </a:p>
          <a:p>
            <a:r>
              <a:rPr lang="en-US" sz="1100" dirty="0" err="1"/>
              <a:t>NextParameter</a:t>
            </a:r>
            <a:r>
              <a:rPr lang="en-US" sz="1100" dirty="0"/>
              <a:t>(</a:t>
            </a:r>
            <a:r>
              <a:rPr lang="en-US" sz="1100" dirty="0" err="1"/>
              <a:t>currentText</a:t>
            </a:r>
            <a:r>
              <a:rPr lang="en-US" sz="1100" dirty="0"/>
              <a:t>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8BC9288-5CEE-434C-A53D-DA1C98C09F52}"/>
              </a:ext>
            </a:extLst>
          </p:cNvPr>
          <p:cNvSpPr/>
          <p:nvPr/>
        </p:nvSpPr>
        <p:spPr>
          <a:xfrm>
            <a:off x="5406609" y="1170055"/>
            <a:ext cx="176105" cy="4676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2B2045F-C34D-472F-8A8A-2549B1244AE4}"/>
              </a:ext>
            </a:extLst>
          </p:cNvPr>
          <p:cNvCxnSpPr>
            <a:cxnSpLocks/>
          </p:cNvCxnSpPr>
          <p:nvPr/>
        </p:nvCxnSpPr>
        <p:spPr>
          <a:xfrm>
            <a:off x="3947097" y="1172576"/>
            <a:ext cx="14595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92EF61-7232-48AA-95B8-1496E0B3F49A}"/>
              </a:ext>
            </a:extLst>
          </p:cNvPr>
          <p:cNvSpPr txBox="1"/>
          <p:nvPr/>
        </p:nvSpPr>
        <p:spPr>
          <a:xfrm>
            <a:off x="3967281" y="598660"/>
            <a:ext cx="142694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getAutoComplete</a:t>
            </a:r>
            <a:endParaRPr lang="en-US" sz="1100" dirty="0"/>
          </a:p>
          <a:p>
            <a:r>
              <a:rPr lang="en-US" sz="1100" dirty="0" err="1"/>
              <a:t>NextMissingParameter</a:t>
            </a:r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currentText</a:t>
            </a:r>
            <a:r>
              <a:rPr lang="en-US" sz="1100" dirty="0"/>
              <a:t>)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121AA88-CB71-4068-B0FC-0E35CC310CB0}"/>
              </a:ext>
            </a:extLst>
          </p:cNvPr>
          <p:cNvSpPr txBox="1"/>
          <p:nvPr/>
        </p:nvSpPr>
        <p:spPr>
          <a:xfrm>
            <a:off x="5755545" y="1012615"/>
            <a:ext cx="26352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getMissingPrefixes</a:t>
            </a:r>
            <a:r>
              <a:rPr lang="en-US" sz="1100" dirty="0"/>
              <a:t>(command, </a:t>
            </a:r>
            <a:r>
              <a:rPr lang="en-US" sz="1100" dirty="0" err="1"/>
              <a:t>inputText</a:t>
            </a:r>
            <a:r>
              <a:rPr lang="en-US" sz="1100" dirty="0"/>
              <a:t>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CEA8A35-5A4C-4A13-A9B4-FB5FBE660F58}"/>
              </a:ext>
            </a:extLst>
          </p:cNvPr>
          <p:cNvCxnSpPr>
            <a:cxnSpLocks/>
          </p:cNvCxnSpPr>
          <p:nvPr/>
        </p:nvCxnSpPr>
        <p:spPr>
          <a:xfrm>
            <a:off x="5592605" y="1502963"/>
            <a:ext cx="29791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DA44C17-C3A9-4942-893B-8F555B721B0A}"/>
              </a:ext>
            </a:extLst>
          </p:cNvPr>
          <p:cNvCxnSpPr>
            <a:cxnSpLocks/>
          </p:cNvCxnSpPr>
          <p:nvPr/>
        </p:nvCxnSpPr>
        <p:spPr>
          <a:xfrm>
            <a:off x="3984580" y="1629232"/>
            <a:ext cx="13801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7F920D5-44B0-4F07-8F25-09FDE803914E}"/>
              </a:ext>
            </a:extLst>
          </p:cNvPr>
          <p:cNvSpPr txBox="1"/>
          <p:nvPr/>
        </p:nvSpPr>
        <p:spPr>
          <a:xfrm>
            <a:off x="1490302" y="1562315"/>
            <a:ext cx="19801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firstMissingPrefix</a:t>
            </a:r>
            <a:endParaRPr lang="en-US" sz="1100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5DFB57F-ABD0-41CD-8568-C78F74CFB751}"/>
              </a:ext>
            </a:extLst>
          </p:cNvPr>
          <p:cNvCxnSpPr>
            <a:cxnSpLocks/>
          </p:cNvCxnSpPr>
          <p:nvPr/>
        </p:nvCxnSpPr>
        <p:spPr>
          <a:xfrm>
            <a:off x="923336" y="1762442"/>
            <a:ext cx="28513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3BDF9B49-9CDF-4216-8C6F-8E78A7C61A9B}"/>
              </a:ext>
            </a:extLst>
          </p:cNvPr>
          <p:cNvSpPr txBox="1"/>
          <p:nvPr/>
        </p:nvSpPr>
        <p:spPr>
          <a:xfrm>
            <a:off x="6356040" y="1528887"/>
            <a:ext cx="19801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listOfMissingPrefixes</a:t>
            </a:r>
            <a:endParaRPr lang="en-US" sz="11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DB53D58-72D6-4452-808D-4D07EAC8E557}"/>
              </a:ext>
            </a:extLst>
          </p:cNvPr>
          <p:cNvSpPr txBox="1"/>
          <p:nvPr/>
        </p:nvSpPr>
        <p:spPr>
          <a:xfrm>
            <a:off x="4208559" y="1657977"/>
            <a:ext cx="109468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firstMissingPrefix</a:t>
            </a:r>
            <a:endParaRPr lang="en-US" sz="11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FF3D5B5-1AB2-41B4-93BE-09321D0A88C5}"/>
              </a:ext>
            </a:extLst>
          </p:cNvPr>
          <p:cNvCxnSpPr>
            <a:cxnSpLocks/>
          </p:cNvCxnSpPr>
          <p:nvPr/>
        </p:nvCxnSpPr>
        <p:spPr>
          <a:xfrm>
            <a:off x="8712544" y="74345"/>
            <a:ext cx="0" cy="7372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2" name="Rectangle 62">
            <a:extLst>
              <a:ext uri="{FF2B5EF4-FFF2-40B4-BE49-F238E27FC236}">
                <a16:creationId xmlns:a16="http://schemas.microsoft.com/office/drawing/2014/main" id="{6D60E7EB-1FCA-4510-9915-59B00D3BFEDF}"/>
              </a:ext>
            </a:extLst>
          </p:cNvPr>
          <p:cNvSpPr/>
          <p:nvPr/>
        </p:nvSpPr>
        <p:spPr>
          <a:xfrm>
            <a:off x="7986395" y="-399377"/>
            <a:ext cx="1991524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CommandParameter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SyntaxHandler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820E59E-2A3C-4344-A629-80E9CB0B1059}"/>
              </a:ext>
            </a:extLst>
          </p:cNvPr>
          <p:cNvSpPr/>
          <p:nvPr/>
        </p:nvSpPr>
        <p:spPr>
          <a:xfrm>
            <a:off x="8610600" y="1219200"/>
            <a:ext cx="148131" cy="283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D941D7-B7E0-46C4-A491-C40ADBA8EDC0}"/>
              </a:ext>
            </a:extLst>
          </p:cNvPr>
          <p:cNvCxnSpPr>
            <a:cxnSpLocks/>
          </p:cNvCxnSpPr>
          <p:nvPr/>
        </p:nvCxnSpPr>
        <p:spPr>
          <a:xfrm>
            <a:off x="5589236" y="1230820"/>
            <a:ext cx="30148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3C12036-955A-4935-AD07-AF8B0EEFE013}"/>
              </a:ext>
            </a:extLst>
          </p:cNvPr>
          <p:cNvSpPr/>
          <p:nvPr/>
        </p:nvSpPr>
        <p:spPr>
          <a:xfrm>
            <a:off x="855807" y="2123996"/>
            <a:ext cx="174879" cy="294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9B64A98-67DD-41B0-9973-8A5D1D94A174}"/>
              </a:ext>
            </a:extLst>
          </p:cNvPr>
          <p:cNvGrpSpPr/>
          <p:nvPr/>
        </p:nvGrpSpPr>
        <p:grpSpPr>
          <a:xfrm>
            <a:off x="914112" y="1933984"/>
            <a:ext cx="347035" cy="228604"/>
            <a:chOff x="1306217" y="9067800"/>
            <a:chExt cx="347035" cy="228604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13E562D-605E-4EBA-B3AB-D53FDA1EFF0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17" y="9067800"/>
              <a:ext cx="34703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BD637A8-EC22-475D-B1B8-32433ADA3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4302" y="9237220"/>
              <a:ext cx="236632" cy="591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E76E0F46-B364-493A-B5AF-77622F8DD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3251" y="9067801"/>
              <a:ext cx="1" cy="1694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EDFEE5E-2C34-496A-AE78-7CD694A05D1C}"/>
              </a:ext>
            </a:extLst>
          </p:cNvPr>
          <p:cNvGrpSpPr/>
          <p:nvPr/>
        </p:nvGrpSpPr>
        <p:grpSpPr>
          <a:xfrm>
            <a:off x="894899" y="2393316"/>
            <a:ext cx="259454" cy="230431"/>
            <a:chOff x="1302267" y="9595635"/>
            <a:chExt cx="259454" cy="230431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60CF3389-FC0A-475D-8669-B165699C91A5}"/>
                </a:ext>
              </a:extLst>
            </p:cNvPr>
            <p:cNvCxnSpPr>
              <a:cxnSpLocks/>
            </p:cNvCxnSpPr>
            <p:nvPr/>
          </p:nvCxnSpPr>
          <p:spPr>
            <a:xfrm>
              <a:off x="1422822" y="9595635"/>
              <a:ext cx="1388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5ADC78C9-526D-44FD-B60C-8DAB9C807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267" y="9767400"/>
              <a:ext cx="259454" cy="58666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0673EF0-323A-447F-897F-CDCB4426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1721" y="9595635"/>
              <a:ext cx="0" cy="175024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9443073-6043-47BC-99B0-78A4BE68F50B}"/>
              </a:ext>
            </a:extLst>
          </p:cNvPr>
          <p:cNvSpPr txBox="1"/>
          <p:nvPr/>
        </p:nvSpPr>
        <p:spPr>
          <a:xfrm>
            <a:off x="1106951" y="2048287"/>
            <a:ext cx="20625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replaceText(</a:t>
            </a:r>
            <a:r>
              <a:rPr lang="en-US" sz="1100" dirty="0" err="1">
                <a:solidFill>
                  <a:srgbClr val="00B050"/>
                </a:solidFill>
              </a:rPr>
              <a:t>currentText</a:t>
            </a:r>
            <a:r>
              <a:rPr lang="en-US" sz="1100" dirty="0">
                <a:solidFill>
                  <a:srgbClr val="00B050"/>
                </a:solidFill>
              </a:rPr>
              <a:t> + </a:t>
            </a:r>
            <a:r>
              <a:rPr lang="en-US" sz="1100" dirty="0" err="1">
                <a:solidFill>
                  <a:srgbClr val="00B050"/>
                </a:solidFill>
              </a:rPr>
              <a:t>firsMissingPrefix</a:t>
            </a:r>
            <a:r>
              <a:rPr lang="en-US" sz="1100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96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81</cp:revision>
  <dcterms:created xsi:type="dcterms:W3CDTF">2016-07-22T14:33:02Z</dcterms:created>
  <dcterms:modified xsi:type="dcterms:W3CDTF">2018-04-14T05:36:19Z</dcterms:modified>
</cp:coreProperties>
</file>