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75" d="100"/>
          <a:sy n="75" d="100"/>
        </p:scale>
        <p:origin x="1950" y="81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95300" y="1752600"/>
            <a:ext cx="8153400" cy="2362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2893044" y="2662537"/>
            <a:ext cx="708186" cy="36373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2A6E4386-C8AF-4172-A34D-91F5305EED13}"/>
              </a:ext>
            </a:extLst>
          </p:cNvPr>
          <p:cNvSpPr/>
          <p:nvPr/>
        </p:nvSpPr>
        <p:spPr>
          <a:xfrm>
            <a:off x="6007495" y="2313306"/>
            <a:ext cx="9906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Appointment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666A9AA3-4486-45C6-876B-782B2E799C24}"/>
              </a:ext>
            </a:extLst>
          </p:cNvPr>
          <p:cNvSpPr/>
          <p:nvPr/>
        </p:nvSpPr>
        <p:spPr>
          <a:xfrm>
            <a:off x="7440263" y="3108121"/>
            <a:ext cx="88263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Rectangle 8">
            <a:extLst>
              <a:ext uri="{FF2B5EF4-FFF2-40B4-BE49-F238E27FC236}">
                <a16:creationId xmlns:a16="http://schemas.microsoft.com/office/drawing/2014/main" id="{26BD67AA-8CD9-4FAD-9DAA-EF2324894786}"/>
              </a:ext>
            </a:extLst>
          </p:cNvPr>
          <p:cNvSpPr/>
          <p:nvPr/>
        </p:nvSpPr>
        <p:spPr>
          <a:xfrm>
            <a:off x="4317706" y="3108121"/>
            <a:ext cx="100375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Client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7" name="Rectangle 8">
            <a:extLst>
              <a:ext uri="{FF2B5EF4-FFF2-40B4-BE49-F238E27FC236}">
                <a16:creationId xmlns:a16="http://schemas.microsoft.com/office/drawing/2014/main" id="{0A3C8625-5041-4D88-ACFA-C446B027EFFA}"/>
              </a:ext>
            </a:extLst>
          </p:cNvPr>
          <p:cNvSpPr/>
          <p:nvPr/>
        </p:nvSpPr>
        <p:spPr>
          <a:xfrm>
            <a:off x="4317706" y="2313305"/>
            <a:ext cx="100375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VetTechnician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CF6763CD-DBB1-404C-965C-B580B1003DE6}"/>
              </a:ext>
            </a:extLst>
          </p:cNvPr>
          <p:cNvSpPr/>
          <p:nvPr/>
        </p:nvSpPr>
        <p:spPr>
          <a:xfrm>
            <a:off x="6007495" y="3108121"/>
            <a:ext cx="9906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ClientOwnPet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" name="Elbow Connector 49">
            <a:extLst>
              <a:ext uri="{FF2B5EF4-FFF2-40B4-BE49-F238E27FC236}">
                <a16:creationId xmlns:a16="http://schemas.microsoft.com/office/drawing/2014/main" id="{A3B58FCA-2374-4A66-B6B7-44CD10212D85}"/>
              </a:ext>
            </a:extLst>
          </p:cNvPr>
          <p:cNvCxnSpPr>
            <a:cxnSpLocks/>
            <a:stCxn id="123" idx="1"/>
            <a:endCxn id="62" idx="3"/>
          </p:cNvCxnSpPr>
          <p:nvPr/>
        </p:nvCxnSpPr>
        <p:spPr>
          <a:xfrm rot="10800000">
            <a:off x="3601230" y="2844403"/>
            <a:ext cx="716476" cy="4370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Elbow Connector 49">
            <a:extLst>
              <a:ext uri="{FF2B5EF4-FFF2-40B4-BE49-F238E27FC236}">
                <a16:creationId xmlns:a16="http://schemas.microsoft.com/office/drawing/2014/main" id="{A5DC22F6-871D-4F15-AE35-3C274834527E}"/>
              </a:ext>
            </a:extLst>
          </p:cNvPr>
          <p:cNvCxnSpPr>
            <a:cxnSpLocks/>
            <a:stCxn id="127" idx="1"/>
            <a:endCxn id="62" idx="3"/>
          </p:cNvCxnSpPr>
          <p:nvPr/>
        </p:nvCxnSpPr>
        <p:spPr>
          <a:xfrm rot="10800000" flipV="1">
            <a:off x="3601230" y="2486684"/>
            <a:ext cx="716476" cy="3577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sm" len="sm"/>
            <a:tailEnd type="triangle" w="lg" len="lg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1405EE-B7F5-4ADA-A06B-2E99F9579E8C}"/>
              </a:ext>
            </a:extLst>
          </p:cNvPr>
          <p:cNvCxnSpPr>
            <a:cxnSpLocks/>
            <a:stCxn id="127" idx="3"/>
            <a:endCxn id="52" idx="1"/>
          </p:cNvCxnSpPr>
          <p:nvPr/>
        </p:nvCxnSpPr>
        <p:spPr>
          <a:xfrm>
            <a:off x="5321459" y="2486685"/>
            <a:ext cx="686036" cy="1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arrow" w="med" len="med"/>
            <a:tailEnd type="none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609192-6B6D-471A-B93A-C2443014FCCD}"/>
              </a:ext>
            </a:extLst>
          </p:cNvPr>
          <p:cNvCxnSpPr>
            <a:cxnSpLocks/>
            <a:stCxn id="123" idx="3"/>
            <a:endCxn id="91" idx="1"/>
          </p:cNvCxnSpPr>
          <p:nvPr/>
        </p:nvCxnSpPr>
        <p:spPr>
          <a:xfrm>
            <a:off x="5321459" y="3281501"/>
            <a:ext cx="686036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arrow" w="med" len="med"/>
            <a:tailEnd type="none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F6BA6DF-9AEC-44D8-890D-B41F2D2BF91F}"/>
              </a:ext>
            </a:extLst>
          </p:cNvPr>
          <p:cNvCxnSpPr>
            <a:cxnSpLocks/>
            <a:stCxn id="91" idx="0"/>
            <a:endCxn id="52" idx="2"/>
          </p:cNvCxnSpPr>
          <p:nvPr/>
        </p:nvCxnSpPr>
        <p:spPr>
          <a:xfrm flipV="1">
            <a:off x="6502795" y="2660066"/>
            <a:ext cx="0" cy="448055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arrow" w="med" len="med"/>
            <a:tailEnd type="none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F8E06F8-45B5-4607-A329-AD5E29BED45A}"/>
              </a:ext>
            </a:extLst>
          </p:cNvPr>
          <p:cNvCxnSpPr>
            <a:cxnSpLocks/>
            <a:stCxn id="96" idx="1"/>
            <a:endCxn id="91" idx="3"/>
          </p:cNvCxnSpPr>
          <p:nvPr/>
        </p:nvCxnSpPr>
        <p:spPr>
          <a:xfrm flipH="1">
            <a:off x="6998095" y="3281501"/>
            <a:ext cx="442168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arrow" w="med" len="med"/>
            <a:tailEnd type="none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C397EF6-CFCB-4965-967B-C4AD1386DB35}"/>
              </a:ext>
            </a:extLst>
          </p:cNvPr>
          <p:cNvSpPr txBox="1"/>
          <p:nvPr/>
        </p:nvSpPr>
        <p:spPr>
          <a:xfrm>
            <a:off x="5315622" y="30187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11B8E3-2168-47EF-B2BD-5AE31822AC3C}"/>
              </a:ext>
            </a:extLst>
          </p:cNvPr>
          <p:cNvSpPr txBox="1"/>
          <p:nvPr/>
        </p:nvSpPr>
        <p:spPr>
          <a:xfrm>
            <a:off x="7277571" y="302626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289B9A-405E-4C2B-8B56-CE517956120C}"/>
              </a:ext>
            </a:extLst>
          </p:cNvPr>
          <p:cNvSpPr txBox="1"/>
          <p:nvPr/>
        </p:nvSpPr>
        <p:spPr>
          <a:xfrm>
            <a:off x="5321459" y="2235272"/>
            <a:ext cx="366204" cy="167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E16918-DAC9-4983-AA9B-5AC9C8DF9798}"/>
              </a:ext>
            </a:extLst>
          </p:cNvPr>
          <p:cNvSpPr txBox="1"/>
          <p:nvPr/>
        </p:nvSpPr>
        <p:spPr>
          <a:xfrm>
            <a:off x="6523979" y="2895579"/>
            <a:ext cx="366204" cy="167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6" name="Rectangle 8">
            <a:extLst>
              <a:ext uri="{FF2B5EF4-FFF2-40B4-BE49-F238E27FC236}">
                <a16:creationId xmlns:a16="http://schemas.microsoft.com/office/drawing/2014/main" id="{CB43C21D-D434-4CE2-B64D-3E489D4A9836}"/>
              </a:ext>
            </a:extLst>
          </p:cNvPr>
          <p:cNvSpPr/>
          <p:nvPr/>
        </p:nvSpPr>
        <p:spPr>
          <a:xfrm>
            <a:off x="719740" y="2660065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>
            <a:extLst>
              <a:ext uri="{FF2B5EF4-FFF2-40B4-BE49-F238E27FC236}">
                <a16:creationId xmlns:a16="http://schemas.microsoft.com/office/drawing/2014/main" id="{AA393980-72F5-40CB-9160-4995F9633F33}"/>
              </a:ext>
            </a:extLst>
          </p:cNvPr>
          <p:cNvSpPr/>
          <p:nvPr/>
        </p:nvSpPr>
        <p:spPr>
          <a:xfrm>
            <a:off x="1834558" y="27399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Elbow Connector 58">
            <a:extLst>
              <a:ext uri="{FF2B5EF4-FFF2-40B4-BE49-F238E27FC236}">
                <a16:creationId xmlns:a16="http://schemas.microsoft.com/office/drawing/2014/main" id="{D6F224A5-301F-4034-BBF3-6363B11D767A}"/>
              </a:ext>
            </a:extLst>
          </p:cNvPr>
          <p:cNvCxnSpPr>
            <a:cxnSpLocks/>
            <a:stCxn id="87" idx="3"/>
            <a:endCxn id="91" idx="2"/>
          </p:cNvCxnSpPr>
          <p:nvPr/>
        </p:nvCxnSpPr>
        <p:spPr>
          <a:xfrm>
            <a:off x="2070606" y="2826660"/>
            <a:ext cx="4432189" cy="628221"/>
          </a:xfrm>
          <a:prstGeom prst="bentConnector4">
            <a:avLst>
              <a:gd name="adj1" fmla="val 2921"/>
              <a:gd name="adj2" fmla="val 13638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9" name="Elbow Connector 58">
            <a:extLst>
              <a:ext uri="{FF2B5EF4-FFF2-40B4-BE49-F238E27FC236}">
                <a16:creationId xmlns:a16="http://schemas.microsoft.com/office/drawing/2014/main" id="{D4BC52FE-EA2B-4997-BF84-0F1DE6A1094C}"/>
              </a:ext>
            </a:extLst>
          </p:cNvPr>
          <p:cNvCxnSpPr>
            <a:cxnSpLocks/>
            <a:stCxn id="87" idx="3"/>
            <a:endCxn id="52" idx="0"/>
          </p:cNvCxnSpPr>
          <p:nvPr/>
        </p:nvCxnSpPr>
        <p:spPr>
          <a:xfrm flipV="1">
            <a:off x="2070606" y="2313306"/>
            <a:ext cx="4432189" cy="513354"/>
          </a:xfrm>
          <a:prstGeom prst="bentConnector4">
            <a:avLst>
              <a:gd name="adj1" fmla="val 3006"/>
              <a:gd name="adj2" fmla="val 14453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58">
            <a:extLst>
              <a:ext uri="{FF2B5EF4-FFF2-40B4-BE49-F238E27FC236}">
                <a16:creationId xmlns:a16="http://schemas.microsoft.com/office/drawing/2014/main" id="{32E1B319-8E40-40E4-8A42-8CACFCC4737E}"/>
              </a:ext>
            </a:extLst>
          </p:cNvPr>
          <p:cNvCxnSpPr>
            <a:cxnSpLocks/>
            <a:stCxn id="87" idx="3"/>
            <a:endCxn id="96" idx="2"/>
          </p:cNvCxnSpPr>
          <p:nvPr/>
        </p:nvCxnSpPr>
        <p:spPr>
          <a:xfrm>
            <a:off x="2070606" y="2826660"/>
            <a:ext cx="5810976" cy="628221"/>
          </a:xfrm>
          <a:prstGeom prst="bentConnector4">
            <a:avLst>
              <a:gd name="adj1" fmla="val 2318"/>
              <a:gd name="adj2" fmla="val 13638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8635E6B-30F6-45B1-B47C-FEFFC5D6EB35}"/>
              </a:ext>
            </a:extLst>
          </p:cNvPr>
          <p:cNvCxnSpPr>
            <a:stCxn id="87" idx="3"/>
            <a:endCxn id="62" idx="1"/>
          </p:cNvCxnSpPr>
          <p:nvPr/>
        </p:nvCxnSpPr>
        <p:spPr>
          <a:xfrm>
            <a:off x="2070606" y="2826660"/>
            <a:ext cx="822438" cy="17742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D869144-DD58-4867-952C-AEDDBA834BB3}"/>
              </a:ext>
            </a:extLst>
          </p:cNvPr>
          <p:cNvSpPr txBox="1"/>
          <p:nvPr/>
        </p:nvSpPr>
        <p:spPr>
          <a:xfrm>
            <a:off x="6460875" y="2088889"/>
            <a:ext cx="366204" cy="167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AF4EF2-316D-4CE8-821C-232E32836F5E}"/>
              </a:ext>
            </a:extLst>
          </p:cNvPr>
          <p:cNvSpPr txBox="1"/>
          <p:nvPr/>
        </p:nvSpPr>
        <p:spPr>
          <a:xfrm>
            <a:off x="6460875" y="3532692"/>
            <a:ext cx="366204" cy="167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E2E7B5-746E-4D18-A61E-3F1A958AF164}"/>
              </a:ext>
            </a:extLst>
          </p:cNvPr>
          <p:cNvSpPr txBox="1"/>
          <p:nvPr/>
        </p:nvSpPr>
        <p:spPr>
          <a:xfrm>
            <a:off x="7810499" y="3545431"/>
            <a:ext cx="366204" cy="167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2311F00-F0BF-41EF-89CD-66D222241641}"/>
              </a:ext>
            </a:extLst>
          </p:cNvPr>
          <p:cNvSpPr txBox="1"/>
          <p:nvPr/>
        </p:nvSpPr>
        <p:spPr>
          <a:xfrm>
            <a:off x="2597476" y="2900690"/>
            <a:ext cx="366204" cy="167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7030A0"/>
          </a:solidFill>
          <a:prstDash val="solid"/>
          <a:headEnd type="none" w="med" len="med"/>
          <a:tailEnd type="arrow" w="med" len="med"/>
        </a:ln>
        <a:effectLst/>
      </a:spPr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</cp:lastModifiedBy>
  <cp:revision>83</cp:revision>
  <dcterms:created xsi:type="dcterms:W3CDTF">2016-07-22T14:33:02Z</dcterms:created>
  <dcterms:modified xsi:type="dcterms:W3CDTF">2018-04-14T14:39:17Z</dcterms:modified>
</cp:coreProperties>
</file>