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>
        <p:scale>
          <a:sx n="100" d="100"/>
          <a:sy n="100" d="100"/>
        </p:scale>
        <p:origin x="1459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219138" y="1447800"/>
            <a:ext cx="4705724" cy="293321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37B045BE-5A8C-4A72-B70A-EE3B831C60DA}"/>
              </a:ext>
            </a:extLst>
          </p:cNvPr>
          <p:cNvSpPr/>
          <p:nvPr/>
        </p:nvSpPr>
        <p:spPr>
          <a:xfrm>
            <a:off x="3396608" y="2681252"/>
            <a:ext cx="105594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AutoCompleteManager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D89935-F02F-4F09-8FF8-9BAD47FD24FC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4051845" y="2900747"/>
            <a:ext cx="334101" cy="588630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2">
            <a:extLst>
              <a:ext uri="{FF2B5EF4-FFF2-40B4-BE49-F238E27FC236}">
                <a16:creationId xmlns:a16="http://schemas.microsoft.com/office/drawing/2014/main" id="{70F035B8-C9E6-446D-9749-F453C67A5623}"/>
              </a:ext>
            </a:extLst>
          </p:cNvPr>
          <p:cNvSpPr/>
          <p:nvPr/>
        </p:nvSpPr>
        <p:spPr>
          <a:xfrm>
            <a:off x="4513210" y="3226833"/>
            <a:ext cx="557989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Trie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2940262B-5D71-445B-8F71-C1CC322C96CA}"/>
              </a:ext>
            </a:extLst>
          </p:cNvPr>
          <p:cNvSpPr/>
          <p:nvPr/>
        </p:nvSpPr>
        <p:spPr>
          <a:xfrm>
            <a:off x="4512513" y="3599711"/>
            <a:ext cx="2135587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CommandParameterSyntaxHandler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7D1B774-ECD6-4865-9A88-4DE6CD475C15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16200000" flipH="1">
            <a:off x="3865057" y="3087534"/>
            <a:ext cx="706979" cy="587933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915AF5-C76D-4F0D-AEBD-8F9582AC4246}"/>
              </a:ext>
            </a:extLst>
          </p:cNvPr>
          <p:cNvSpPr txBox="1"/>
          <p:nvPr/>
        </p:nvSpPr>
        <p:spPr>
          <a:xfrm>
            <a:off x="4335237" y="313128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2F161-F969-4BF7-9B35-1D30EF54C180}"/>
              </a:ext>
            </a:extLst>
          </p:cNvPr>
          <p:cNvSpPr txBox="1"/>
          <p:nvPr/>
        </p:nvSpPr>
        <p:spPr>
          <a:xfrm>
            <a:off x="4351463" y="352730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CF8A8770-A5F6-4BE4-A4B5-7DB58712E311}"/>
              </a:ext>
            </a:extLst>
          </p:cNvPr>
          <p:cNvSpPr/>
          <p:nvPr/>
        </p:nvSpPr>
        <p:spPr>
          <a:xfrm>
            <a:off x="3101802" y="103112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397EFD8D-50CF-4C20-A35C-638CEFC90979}"/>
              </a:ext>
            </a:extLst>
          </p:cNvPr>
          <p:cNvSpPr/>
          <p:nvPr/>
        </p:nvSpPr>
        <p:spPr>
          <a:xfrm rot="16200000">
            <a:off x="1995472" y="2712671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9C672590-24D0-4B40-9944-9BAE56067829}"/>
              </a:ext>
            </a:extLst>
          </p:cNvPr>
          <p:cNvSpPr/>
          <p:nvPr/>
        </p:nvSpPr>
        <p:spPr>
          <a:xfrm>
            <a:off x="3834263" y="20071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2" name="Isosceles Triangle 102">
            <a:extLst>
              <a:ext uri="{FF2B5EF4-FFF2-40B4-BE49-F238E27FC236}">
                <a16:creationId xmlns:a16="http://schemas.microsoft.com/office/drawing/2014/main" id="{F61BAC7C-620D-4542-9783-5E8127F8200B}"/>
              </a:ext>
            </a:extLst>
          </p:cNvPr>
          <p:cNvSpPr/>
          <p:nvPr/>
        </p:nvSpPr>
        <p:spPr>
          <a:xfrm rot="16200000">
            <a:off x="3226264" y="184838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3" name="Elbow Connector 63">
            <a:extLst>
              <a:ext uri="{FF2B5EF4-FFF2-40B4-BE49-F238E27FC236}">
                <a16:creationId xmlns:a16="http://schemas.microsoft.com/office/drawing/2014/main" id="{914B69C7-7026-48D8-958A-72A538E4A6AB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3449279" y="1936151"/>
            <a:ext cx="384985" cy="2443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106">
            <a:extLst>
              <a:ext uri="{FF2B5EF4-FFF2-40B4-BE49-F238E27FC236}">
                <a16:creationId xmlns:a16="http://schemas.microsoft.com/office/drawing/2014/main" id="{EA875A36-D326-4CEB-9758-9FCF731C389B}"/>
              </a:ext>
            </a:extLst>
          </p:cNvPr>
          <p:cNvCxnSpPr>
            <a:cxnSpLocks/>
            <a:stCxn id="39" idx="2"/>
            <a:endCxn id="40" idx="3"/>
          </p:cNvCxnSpPr>
          <p:nvPr/>
        </p:nvCxnSpPr>
        <p:spPr>
          <a:xfrm rot="5400000">
            <a:off x="3117903" y="1250434"/>
            <a:ext cx="513186" cy="54824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00DDDA0-CC89-44E4-9261-E428AC06BB24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 rot="5400000">
            <a:off x="3989136" y="2289306"/>
            <a:ext cx="327391" cy="4565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684C60-8FB4-48B9-8317-58EAA63B20BC}"/>
              </a:ext>
            </a:extLst>
          </p:cNvPr>
          <p:cNvSpPr txBox="1"/>
          <p:nvPr/>
        </p:nvSpPr>
        <p:spPr>
          <a:xfrm>
            <a:off x="3721995" y="247083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84EC43-C5E7-4FCD-93CA-229A49E3D336}"/>
              </a:ext>
            </a:extLst>
          </p:cNvPr>
          <p:cNvSpPr txBox="1"/>
          <p:nvPr/>
        </p:nvSpPr>
        <p:spPr>
          <a:xfrm>
            <a:off x="2882566" y="154399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B050"/>
                </a:solidFill>
              </a:rPr>
              <a:t>1</a:t>
            </a:r>
            <a:endParaRPr lang="en-SG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</cp:lastModifiedBy>
  <cp:revision>100</cp:revision>
  <dcterms:created xsi:type="dcterms:W3CDTF">2016-07-22T14:33:02Z</dcterms:created>
  <dcterms:modified xsi:type="dcterms:W3CDTF">2018-04-07T12:31:09Z</dcterms:modified>
</cp:coreProperties>
</file>