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93" d="100"/>
          <a:sy n="93" d="100"/>
        </p:scale>
        <p:origin x="1579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457199" y="838200"/>
            <a:ext cx="7793489" cy="5105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269397" y="6220731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cxnSpLocks/>
            <a:stCxn id="12" idx="2"/>
          </p:cNvCxnSpPr>
          <p:nvPr/>
        </p:nvCxnSpPr>
        <p:spPr>
          <a:xfrm>
            <a:off x="7362894" y="4495800"/>
            <a:ext cx="0" cy="172493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cxnSpLocks/>
            <a:stCxn id="5" idx="2"/>
          </p:cNvCxnSpPr>
          <p:nvPr/>
        </p:nvCxnSpPr>
        <p:spPr>
          <a:xfrm>
            <a:off x="2329313" y="3930290"/>
            <a:ext cx="0" cy="22904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cxnSpLocks/>
          </p:cNvCxnSpPr>
          <p:nvPr/>
        </p:nvCxnSpPr>
        <p:spPr>
          <a:xfrm rot="16200000" flipH="1">
            <a:off x="4598489" y="1957489"/>
            <a:ext cx="392130" cy="435600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870417" y="4334161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59" name="Rectangle 62"/>
          <p:cNvSpPr/>
          <p:nvPr/>
        </p:nvSpPr>
        <p:spPr>
          <a:xfrm>
            <a:off x="2334221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UndoRedo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713568" y="3405549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97895C1F-A7DC-46E6-A26B-DD518CBFB2C8}"/>
              </a:ext>
            </a:extLst>
          </p:cNvPr>
          <p:cNvSpPr/>
          <p:nvPr/>
        </p:nvSpPr>
        <p:spPr>
          <a:xfrm>
            <a:off x="2692108" y="4488867"/>
            <a:ext cx="105594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AutoCompleteManager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E668DD1-7DEC-4117-95C3-185541053043}"/>
              </a:ext>
            </a:extLst>
          </p:cNvPr>
          <p:cNvCxnSpPr>
            <a:stCxn id="5" idx="2"/>
            <a:endCxn id="76" idx="1"/>
          </p:cNvCxnSpPr>
          <p:nvPr/>
        </p:nvCxnSpPr>
        <p:spPr>
          <a:xfrm rot="16200000" flipH="1">
            <a:off x="2144732" y="4114870"/>
            <a:ext cx="731957" cy="362795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4403EFA-1CDC-4DFA-A992-45F0BEDFD11B}"/>
              </a:ext>
            </a:extLst>
          </p:cNvPr>
          <p:cNvCxnSpPr>
            <a:cxnSpLocks/>
            <a:stCxn id="76" idx="2"/>
            <a:endCxn id="93" idx="1"/>
          </p:cNvCxnSpPr>
          <p:nvPr/>
        </p:nvCxnSpPr>
        <p:spPr>
          <a:xfrm rot="16200000" flipH="1">
            <a:off x="3347345" y="4708362"/>
            <a:ext cx="334101" cy="588630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62">
            <a:extLst>
              <a:ext uri="{FF2B5EF4-FFF2-40B4-BE49-F238E27FC236}">
                <a16:creationId xmlns:a16="http://schemas.microsoft.com/office/drawing/2014/main" id="{C6CA29FD-11FB-4C65-96DB-F341A0419E0D}"/>
              </a:ext>
            </a:extLst>
          </p:cNvPr>
          <p:cNvSpPr/>
          <p:nvPr/>
        </p:nvSpPr>
        <p:spPr>
          <a:xfrm>
            <a:off x="3808710" y="5034448"/>
            <a:ext cx="557989" cy="2705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Trie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4" name="Rectangle 62">
            <a:extLst>
              <a:ext uri="{FF2B5EF4-FFF2-40B4-BE49-F238E27FC236}">
                <a16:creationId xmlns:a16="http://schemas.microsoft.com/office/drawing/2014/main" id="{57B34E5C-F925-4CDB-BDEE-B89C0F797F05}"/>
              </a:ext>
            </a:extLst>
          </p:cNvPr>
          <p:cNvSpPr/>
          <p:nvPr/>
        </p:nvSpPr>
        <p:spPr>
          <a:xfrm>
            <a:off x="3808013" y="5407326"/>
            <a:ext cx="2135587" cy="2705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CommandParameterSyntaxHandler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E2611C9-8B09-4E3C-9DBD-1E88367203E2}"/>
              </a:ext>
            </a:extLst>
          </p:cNvPr>
          <p:cNvCxnSpPr>
            <a:cxnSpLocks/>
            <a:stCxn id="76" idx="2"/>
            <a:endCxn id="94" idx="1"/>
          </p:cNvCxnSpPr>
          <p:nvPr/>
        </p:nvCxnSpPr>
        <p:spPr>
          <a:xfrm rot="16200000" flipH="1">
            <a:off x="3160557" y="4895149"/>
            <a:ext cx="706979" cy="587933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7E3E970-9FE6-4BDA-BE7E-89B8055E91D2}"/>
              </a:ext>
            </a:extLst>
          </p:cNvPr>
          <p:cNvCxnSpPr>
            <a:cxnSpLocks/>
            <a:stCxn id="5" idx="2"/>
            <a:endCxn id="86" idx="3"/>
          </p:cNvCxnSpPr>
          <p:nvPr/>
        </p:nvCxnSpPr>
        <p:spPr>
          <a:xfrm rot="5400000">
            <a:off x="1714232" y="3892459"/>
            <a:ext cx="577251" cy="652912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F254A49-3B61-4ABC-A028-51D1D757253E}"/>
              </a:ext>
            </a:extLst>
          </p:cNvPr>
          <p:cNvSpPr txBox="1"/>
          <p:nvPr/>
        </p:nvSpPr>
        <p:spPr>
          <a:xfrm>
            <a:off x="1738843" y="431315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9533143-F33C-47FB-897E-B34B85EA2E40}"/>
              </a:ext>
            </a:extLst>
          </p:cNvPr>
          <p:cNvSpPr txBox="1"/>
          <p:nvPr/>
        </p:nvSpPr>
        <p:spPr>
          <a:xfrm>
            <a:off x="2522871" y="4443368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D102DF-073F-4AB1-9A91-A219768DD7EF}"/>
              </a:ext>
            </a:extLst>
          </p:cNvPr>
          <p:cNvSpPr txBox="1"/>
          <p:nvPr/>
        </p:nvSpPr>
        <p:spPr>
          <a:xfrm>
            <a:off x="3630737" y="493889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BCF93D8-2B56-4B97-BD7B-6FDA9DE1B442}"/>
              </a:ext>
            </a:extLst>
          </p:cNvPr>
          <p:cNvSpPr txBox="1"/>
          <p:nvPr/>
        </p:nvSpPr>
        <p:spPr>
          <a:xfrm>
            <a:off x="3646963" y="5334922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50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Jonathan</cp:lastModifiedBy>
  <cp:revision>95</cp:revision>
  <dcterms:created xsi:type="dcterms:W3CDTF">2016-07-22T14:33:02Z</dcterms:created>
  <dcterms:modified xsi:type="dcterms:W3CDTF">2018-04-07T17:45:38Z</dcterms:modified>
</cp:coreProperties>
</file>