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3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89"/>
    <p:restoredTop sz="94633"/>
  </p:normalViewPr>
  <p:slideViewPr>
    <p:cSldViewPr showGuides="1">
      <p:cViewPr>
        <p:scale>
          <a:sx n="75" d="100"/>
          <a:sy n="75" d="100"/>
        </p:scale>
        <p:origin x="1118" y="206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363778" y="228601"/>
            <a:ext cx="10685221" cy="5882004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481467" y="2312596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UserPref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288250" y="2022843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560489" y="2015358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231197" y="2106447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8" name="Straight Arrow Connector 57"/>
          <p:cNvCxnSpPr>
            <a:cxnSpLocks/>
            <a:endCxn id="2" idx="1"/>
          </p:cNvCxnSpPr>
          <p:nvPr/>
        </p:nvCxnSpPr>
        <p:spPr>
          <a:xfrm>
            <a:off x="2014231" y="2485976"/>
            <a:ext cx="467236" cy="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>
            <a:cxnSpLocks/>
          </p:cNvCxnSpPr>
          <p:nvPr/>
        </p:nvCxnSpPr>
        <p:spPr>
          <a:xfrm>
            <a:off x="514378" y="2194209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454211" y="2194208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6" name="Rectangle 8"/>
          <p:cNvSpPr/>
          <p:nvPr/>
        </p:nvSpPr>
        <p:spPr>
          <a:xfrm>
            <a:off x="2483777" y="1781576"/>
            <a:ext cx="1093635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cxnSpLocks/>
            <a:endCxn id="46" idx="1"/>
          </p:cNvCxnSpPr>
          <p:nvPr/>
        </p:nvCxnSpPr>
        <p:spPr>
          <a:xfrm flipV="1">
            <a:off x="2007327" y="1954956"/>
            <a:ext cx="476450" cy="6235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9" name="Rectangle 8"/>
          <p:cNvSpPr/>
          <p:nvPr/>
        </p:nvSpPr>
        <p:spPr>
          <a:xfrm>
            <a:off x="4170276" y="1997335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UniquePersonList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3588590" y="1828147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30" name="Elbow Connector 29"/>
          <p:cNvCxnSpPr>
            <a:cxnSpLocks/>
            <a:endCxn id="49" idx="1"/>
          </p:cNvCxnSpPr>
          <p:nvPr/>
        </p:nvCxnSpPr>
        <p:spPr>
          <a:xfrm>
            <a:off x="3850331" y="1914648"/>
            <a:ext cx="319945" cy="256067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7" name="Rectangle 8"/>
          <p:cNvSpPr/>
          <p:nvPr/>
        </p:nvSpPr>
        <p:spPr>
          <a:xfrm>
            <a:off x="4466476" y="1431124"/>
            <a:ext cx="1245741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UniqueTagList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9" name="Elbow Connector 58"/>
          <p:cNvCxnSpPr>
            <a:cxnSpLocks/>
            <a:stCxn id="51" idx="3"/>
            <a:endCxn id="57" idx="1"/>
          </p:cNvCxnSpPr>
          <p:nvPr/>
        </p:nvCxnSpPr>
        <p:spPr>
          <a:xfrm flipV="1">
            <a:off x="3824638" y="1604504"/>
            <a:ext cx="641838" cy="310333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2" name="Rectangle 8"/>
          <p:cNvSpPr/>
          <p:nvPr/>
        </p:nvSpPr>
        <p:spPr>
          <a:xfrm>
            <a:off x="5971345" y="1993330"/>
            <a:ext cx="708186" cy="36373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Person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7" name="Rectangle 8"/>
          <p:cNvSpPr/>
          <p:nvPr/>
        </p:nvSpPr>
        <p:spPr>
          <a:xfrm>
            <a:off x="5286524" y="816888"/>
            <a:ext cx="4837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69" name="Elbow Connector 68"/>
          <p:cNvCxnSpPr>
            <a:cxnSpLocks/>
            <a:stCxn id="57" idx="0"/>
            <a:endCxn id="67" idx="1"/>
          </p:cNvCxnSpPr>
          <p:nvPr/>
        </p:nvCxnSpPr>
        <p:spPr>
          <a:xfrm rot="5400000" flipH="1" flipV="1">
            <a:off x="4967507" y="1112108"/>
            <a:ext cx="440856" cy="197177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6" name="Rectangle 8"/>
          <p:cNvSpPr/>
          <p:nvPr/>
        </p:nvSpPr>
        <p:spPr>
          <a:xfrm>
            <a:off x="7198958" y="747395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>
            <a:off x="6691851" y="1993347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9" name="Elbow Connector 78"/>
          <p:cNvCxnSpPr>
            <a:stCxn id="78" idx="3"/>
            <a:endCxn id="76" idx="1"/>
          </p:cNvCxnSpPr>
          <p:nvPr/>
        </p:nvCxnSpPr>
        <p:spPr>
          <a:xfrm flipV="1">
            <a:off x="6927899" y="890287"/>
            <a:ext cx="271059" cy="118975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0" name="Rectangle 8"/>
          <p:cNvSpPr/>
          <p:nvPr/>
        </p:nvSpPr>
        <p:spPr>
          <a:xfrm>
            <a:off x="7198958" y="1070373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Phone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1" name="Elbow Connector 80"/>
          <p:cNvCxnSpPr>
            <a:stCxn id="78" idx="3"/>
            <a:endCxn id="80" idx="1"/>
          </p:cNvCxnSpPr>
          <p:nvPr/>
        </p:nvCxnSpPr>
        <p:spPr>
          <a:xfrm flipV="1">
            <a:off x="6927899" y="1213265"/>
            <a:ext cx="271059" cy="866772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3" name="Rectangle 8"/>
          <p:cNvSpPr/>
          <p:nvPr/>
        </p:nvSpPr>
        <p:spPr>
          <a:xfrm>
            <a:off x="7198958" y="1393351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Email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4" name="Elbow Connector 83"/>
          <p:cNvCxnSpPr>
            <a:stCxn id="78" idx="3"/>
            <a:endCxn id="83" idx="1"/>
          </p:cNvCxnSpPr>
          <p:nvPr/>
        </p:nvCxnSpPr>
        <p:spPr>
          <a:xfrm flipV="1">
            <a:off x="6927899" y="1536243"/>
            <a:ext cx="271059" cy="543794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5" name="Rectangle 8"/>
          <p:cNvSpPr/>
          <p:nvPr/>
        </p:nvSpPr>
        <p:spPr>
          <a:xfrm>
            <a:off x="7198958" y="1716328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Address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6" name="Elbow Connector 85"/>
          <p:cNvCxnSpPr>
            <a:stCxn id="78" idx="3"/>
            <a:endCxn id="85" idx="1"/>
          </p:cNvCxnSpPr>
          <p:nvPr/>
        </p:nvCxnSpPr>
        <p:spPr>
          <a:xfrm flipV="1">
            <a:off x="6927899" y="1859220"/>
            <a:ext cx="271059" cy="220817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7" name="Elbow Connector 63"/>
          <p:cNvCxnSpPr>
            <a:stCxn id="99" idx="3"/>
          </p:cNvCxnSpPr>
          <p:nvPr/>
        </p:nvCxnSpPr>
        <p:spPr>
          <a:xfrm rot="16200000" flipH="1">
            <a:off x="2883608" y="1639587"/>
            <a:ext cx="293825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10800000" flipV="1">
            <a:off x="2895268" y="1317153"/>
            <a:ext cx="270504" cy="175523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00" name="Rectangle 8"/>
          <p:cNvSpPr/>
          <p:nvPr/>
        </p:nvSpPr>
        <p:spPr>
          <a:xfrm>
            <a:off x="2264590" y="960626"/>
            <a:ext cx="153992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ReadOnlyAddressBook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722225" y="3744021"/>
            <a:ext cx="10668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cxnSpLocks/>
            <a:stCxn id="119" idx="1"/>
            <a:endCxn id="122" idx="0"/>
          </p:cNvCxnSpPr>
          <p:nvPr/>
        </p:nvCxnSpPr>
        <p:spPr>
          <a:xfrm rot="16200000" flipH="1">
            <a:off x="677234" y="3165629"/>
            <a:ext cx="1008465" cy="148318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49"/>
          <p:cNvCxnSpPr>
            <a:cxnSpLocks/>
            <a:stCxn id="62" idx="0"/>
            <a:endCxn id="57" idx="3"/>
          </p:cNvCxnSpPr>
          <p:nvPr/>
        </p:nvCxnSpPr>
        <p:spPr>
          <a:xfrm rot="16200000" flipV="1">
            <a:off x="5824415" y="1492306"/>
            <a:ext cx="388826" cy="613221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" name="TextBox 10"/>
          <p:cNvSpPr txBox="1"/>
          <p:nvPr/>
        </p:nvSpPr>
        <p:spPr>
          <a:xfrm>
            <a:off x="4198610" y="135819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003119" y="193356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725357" y="1652072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089346" y="817079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792822" y="224807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292210" y="171839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260657" y="2540206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2" name="Rectangle 8">
            <a:extLst>
              <a:ext uri="{FF2B5EF4-FFF2-40B4-BE49-F238E27FC236}">
                <a16:creationId xmlns:a16="http://schemas.microsoft.com/office/drawing/2014/main" id="{2A6E4386-C8AF-4172-A34D-91F5305EED13}"/>
              </a:ext>
            </a:extLst>
          </p:cNvPr>
          <p:cNvSpPr/>
          <p:nvPr/>
        </p:nvSpPr>
        <p:spPr>
          <a:xfrm>
            <a:off x="5988620" y="3689238"/>
            <a:ext cx="916097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Appointment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1" name="Rectangle 8">
            <a:extLst>
              <a:ext uri="{FF2B5EF4-FFF2-40B4-BE49-F238E27FC236}">
                <a16:creationId xmlns:a16="http://schemas.microsoft.com/office/drawing/2014/main" id="{8EE12763-7B31-420F-8703-90CF35F43BF3}"/>
              </a:ext>
            </a:extLst>
          </p:cNvPr>
          <p:cNvSpPr/>
          <p:nvPr/>
        </p:nvSpPr>
        <p:spPr>
          <a:xfrm>
            <a:off x="7456813" y="3990872"/>
            <a:ext cx="844340" cy="16548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Date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2" name="Flowchart: Decision 96">
            <a:extLst>
              <a:ext uri="{FF2B5EF4-FFF2-40B4-BE49-F238E27FC236}">
                <a16:creationId xmlns:a16="http://schemas.microsoft.com/office/drawing/2014/main" id="{3D4C458D-DD0E-4CE8-ABEE-A39A3B55E31B}"/>
              </a:ext>
            </a:extLst>
          </p:cNvPr>
          <p:cNvSpPr/>
          <p:nvPr/>
        </p:nvSpPr>
        <p:spPr>
          <a:xfrm>
            <a:off x="6930897" y="3803739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3" name="Elbow Connector 78">
            <a:extLst>
              <a:ext uri="{FF2B5EF4-FFF2-40B4-BE49-F238E27FC236}">
                <a16:creationId xmlns:a16="http://schemas.microsoft.com/office/drawing/2014/main" id="{C87F6217-889A-4391-B31D-DF44DD21A78A}"/>
              </a:ext>
            </a:extLst>
          </p:cNvPr>
          <p:cNvCxnSpPr>
            <a:cxnSpLocks/>
            <a:stCxn id="72" idx="3"/>
            <a:endCxn id="71" idx="1"/>
          </p:cNvCxnSpPr>
          <p:nvPr/>
        </p:nvCxnSpPr>
        <p:spPr>
          <a:xfrm>
            <a:off x="7166945" y="3890429"/>
            <a:ext cx="289868" cy="18318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4" name="Rectangle 8">
            <a:extLst>
              <a:ext uri="{FF2B5EF4-FFF2-40B4-BE49-F238E27FC236}">
                <a16:creationId xmlns:a16="http://schemas.microsoft.com/office/drawing/2014/main" id="{B8C5A3E4-6176-4600-A6A8-2AD5133461D9}"/>
              </a:ext>
            </a:extLst>
          </p:cNvPr>
          <p:cNvSpPr/>
          <p:nvPr/>
        </p:nvSpPr>
        <p:spPr>
          <a:xfrm>
            <a:off x="7451795" y="4196026"/>
            <a:ext cx="836844" cy="16548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Time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77" name="Elbow Connector 80">
            <a:extLst>
              <a:ext uri="{FF2B5EF4-FFF2-40B4-BE49-F238E27FC236}">
                <a16:creationId xmlns:a16="http://schemas.microsoft.com/office/drawing/2014/main" id="{01814D05-2A16-4D11-A547-13B235EC8266}"/>
              </a:ext>
            </a:extLst>
          </p:cNvPr>
          <p:cNvCxnSpPr>
            <a:cxnSpLocks/>
            <a:stCxn id="72" idx="3"/>
            <a:endCxn id="74" idx="1"/>
          </p:cNvCxnSpPr>
          <p:nvPr/>
        </p:nvCxnSpPr>
        <p:spPr>
          <a:xfrm>
            <a:off x="7166945" y="3890429"/>
            <a:ext cx="284850" cy="388337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5" name="Rectangle 8">
            <a:extLst>
              <a:ext uri="{FF2B5EF4-FFF2-40B4-BE49-F238E27FC236}">
                <a16:creationId xmlns:a16="http://schemas.microsoft.com/office/drawing/2014/main" id="{2B1A0AA0-303A-4218-AAEF-DC72F6271DD9}"/>
              </a:ext>
            </a:extLst>
          </p:cNvPr>
          <p:cNvSpPr/>
          <p:nvPr/>
        </p:nvSpPr>
        <p:spPr>
          <a:xfrm>
            <a:off x="4192062" y="3704578"/>
            <a:ext cx="1328067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UniqueAppointmentList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96" name="Rectangle 8">
            <a:extLst>
              <a:ext uri="{FF2B5EF4-FFF2-40B4-BE49-F238E27FC236}">
                <a16:creationId xmlns:a16="http://schemas.microsoft.com/office/drawing/2014/main" id="{666A9AA3-4486-45C6-876B-782B2E799C24}"/>
              </a:ext>
            </a:extLst>
          </p:cNvPr>
          <p:cNvSpPr/>
          <p:nvPr/>
        </p:nvSpPr>
        <p:spPr>
          <a:xfrm>
            <a:off x="5954030" y="4476854"/>
            <a:ext cx="882637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Pet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08" name="Rectangle 8">
            <a:extLst>
              <a:ext uri="{FF2B5EF4-FFF2-40B4-BE49-F238E27FC236}">
                <a16:creationId xmlns:a16="http://schemas.microsoft.com/office/drawing/2014/main" id="{63A2B6D4-2FEF-43D0-B047-506131E291E5}"/>
              </a:ext>
            </a:extLst>
          </p:cNvPr>
          <p:cNvSpPr/>
          <p:nvPr/>
        </p:nvSpPr>
        <p:spPr>
          <a:xfrm>
            <a:off x="4190669" y="4470214"/>
            <a:ext cx="1294607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UniquePetList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09" name="Rectangle 8">
            <a:extLst>
              <a:ext uri="{FF2B5EF4-FFF2-40B4-BE49-F238E27FC236}">
                <a16:creationId xmlns:a16="http://schemas.microsoft.com/office/drawing/2014/main" id="{2D2A569F-2A0F-4332-9660-D14A45CF5D31}"/>
              </a:ext>
            </a:extLst>
          </p:cNvPr>
          <p:cNvSpPr/>
          <p:nvPr/>
        </p:nvSpPr>
        <p:spPr>
          <a:xfrm>
            <a:off x="7484483" y="4533181"/>
            <a:ext cx="803223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PetName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0" name="Flowchart: Decision 96">
            <a:extLst>
              <a:ext uri="{FF2B5EF4-FFF2-40B4-BE49-F238E27FC236}">
                <a16:creationId xmlns:a16="http://schemas.microsoft.com/office/drawing/2014/main" id="{47E1D4D6-0429-4751-B240-47BF05CE85C0}"/>
              </a:ext>
            </a:extLst>
          </p:cNvPr>
          <p:cNvSpPr/>
          <p:nvPr/>
        </p:nvSpPr>
        <p:spPr>
          <a:xfrm>
            <a:off x="6855484" y="4569237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11" name="Elbow Connector 78">
            <a:extLst>
              <a:ext uri="{FF2B5EF4-FFF2-40B4-BE49-F238E27FC236}">
                <a16:creationId xmlns:a16="http://schemas.microsoft.com/office/drawing/2014/main" id="{3F4DAB36-7A6B-4700-A30A-E63FF45282D0}"/>
              </a:ext>
            </a:extLst>
          </p:cNvPr>
          <p:cNvCxnSpPr>
            <a:cxnSpLocks/>
            <a:stCxn id="110" idx="3"/>
            <a:endCxn id="109" idx="1"/>
          </p:cNvCxnSpPr>
          <p:nvPr/>
        </p:nvCxnSpPr>
        <p:spPr>
          <a:xfrm>
            <a:off x="7091532" y="4655927"/>
            <a:ext cx="392951" cy="20146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2" name="Rectangle 8">
            <a:extLst>
              <a:ext uri="{FF2B5EF4-FFF2-40B4-BE49-F238E27FC236}">
                <a16:creationId xmlns:a16="http://schemas.microsoft.com/office/drawing/2014/main" id="{6B17B5F4-9E23-485E-AFB1-056AAD9553DD}"/>
              </a:ext>
            </a:extLst>
          </p:cNvPr>
          <p:cNvSpPr/>
          <p:nvPr/>
        </p:nvSpPr>
        <p:spPr>
          <a:xfrm>
            <a:off x="7473790" y="4867302"/>
            <a:ext cx="803224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PetAge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13" name="Elbow Connector 80">
            <a:extLst>
              <a:ext uri="{FF2B5EF4-FFF2-40B4-BE49-F238E27FC236}">
                <a16:creationId xmlns:a16="http://schemas.microsoft.com/office/drawing/2014/main" id="{040C67BB-1269-45F6-81B6-F9F3EC041CBA}"/>
              </a:ext>
            </a:extLst>
          </p:cNvPr>
          <p:cNvCxnSpPr>
            <a:cxnSpLocks/>
            <a:stCxn id="110" idx="3"/>
            <a:endCxn id="112" idx="1"/>
          </p:cNvCxnSpPr>
          <p:nvPr/>
        </p:nvCxnSpPr>
        <p:spPr>
          <a:xfrm>
            <a:off x="7091532" y="4655927"/>
            <a:ext cx="382258" cy="354267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5" name="Rectangle 8">
            <a:extLst>
              <a:ext uri="{FF2B5EF4-FFF2-40B4-BE49-F238E27FC236}">
                <a16:creationId xmlns:a16="http://schemas.microsoft.com/office/drawing/2014/main" id="{A5F2D322-5188-4BED-BF75-7A3DCFA91AFC}"/>
              </a:ext>
            </a:extLst>
          </p:cNvPr>
          <p:cNvSpPr/>
          <p:nvPr/>
        </p:nvSpPr>
        <p:spPr>
          <a:xfrm>
            <a:off x="7473789" y="5190280"/>
            <a:ext cx="803225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PetGender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16" name="Elbow Connector 83">
            <a:extLst>
              <a:ext uri="{FF2B5EF4-FFF2-40B4-BE49-F238E27FC236}">
                <a16:creationId xmlns:a16="http://schemas.microsoft.com/office/drawing/2014/main" id="{52B854FE-7C7A-44FE-BB38-72EB9301372F}"/>
              </a:ext>
            </a:extLst>
          </p:cNvPr>
          <p:cNvCxnSpPr>
            <a:cxnSpLocks/>
            <a:stCxn id="110" idx="3"/>
            <a:endCxn id="115" idx="1"/>
          </p:cNvCxnSpPr>
          <p:nvPr/>
        </p:nvCxnSpPr>
        <p:spPr>
          <a:xfrm>
            <a:off x="7091532" y="4655927"/>
            <a:ext cx="382257" cy="677245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23" name="Rectangle 8">
            <a:extLst>
              <a:ext uri="{FF2B5EF4-FFF2-40B4-BE49-F238E27FC236}">
                <a16:creationId xmlns:a16="http://schemas.microsoft.com/office/drawing/2014/main" id="{26BD67AA-8CD9-4FAD-9DAA-EF2324894786}"/>
              </a:ext>
            </a:extLst>
          </p:cNvPr>
          <p:cNvSpPr/>
          <p:nvPr/>
        </p:nvSpPr>
        <p:spPr>
          <a:xfrm>
            <a:off x="7230042" y="2110300"/>
            <a:ext cx="1003753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Client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5" name="Elbow Connector 49">
            <a:extLst>
              <a:ext uri="{FF2B5EF4-FFF2-40B4-BE49-F238E27FC236}">
                <a16:creationId xmlns:a16="http://schemas.microsoft.com/office/drawing/2014/main" id="{C1162E3D-5B7E-47D9-81D5-AA0E0F978027}"/>
              </a:ext>
            </a:extLst>
          </p:cNvPr>
          <p:cNvCxnSpPr>
            <a:cxnSpLocks/>
            <a:stCxn id="123" idx="1"/>
          </p:cNvCxnSpPr>
          <p:nvPr/>
        </p:nvCxnSpPr>
        <p:spPr>
          <a:xfrm rot="10800000">
            <a:off x="6685314" y="2277750"/>
            <a:ext cx="544729" cy="593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triangle" w="lg" len="lg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27" name="Rectangle 8">
            <a:extLst>
              <a:ext uri="{FF2B5EF4-FFF2-40B4-BE49-F238E27FC236}">
                <a16:creationId xmlns:a16="http://schemas.microsoft.com/office/drawing/2014/main" id="{0A3C8625-5041-4D88-ACFA-C446B027EFFA}"/>
              </a:ext>
            </a:extLst>
          </p:cNvPr>
          <p:cNvSpPr/>
          <p:nvPr/>
        </p:nvSpPr>
        <p:spPr>
          <a:xfrm>
            <a:off x="7240758" y="2517187"/>
            <a:ext cx="1003753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VetTechnician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8" name="Elbow Connector 49">
            <a:extLst>
              <a:ext uri="{FF2B5EF4-FFF2-40B4-BE49-F238E27FC236}">
                <a16:creationId xmlns:a16="http://schemas.microsoft.com/office/drawing/2014/main" id="{19D2427A-13CE-4DE9-9861-419D357939D6}"/>
              </a:ext>
            </a:extLst>
          </p:cNvPr>
          <p:cNvCxnSpPr>
            <a:cxnSpLocks/>
            <a:stCxn id="127" idx="1"/>
          </p:cNvCxnSpPr>
          <p:nvPr/>
        </p:nvCxnSpPr>
        <p:spPr>
          <a:xfrm rot="10800000">
            <a:off x="6685314" y="2277745"/>
            <a:ext cx="555445" cy="41282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sm" len="sm"/>
            <a:tailEnd type="triangle" w="lg" len="lg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84" name="Elbow Connector 29">
            <a:extLst>
              <a:ext uri="{FF2B5EF4-FFF2-40B4-BE49-F238E27FC236}">
                <a16:creationId xmlns:a16="http://schemas.microsoft.com/office/drawing/2014/main" id="{10438FCD-D99D-43A9-A170-88D799CA3769}"/>
              </a:ext>
            </a:extLst>
          </p:cNvPr>
          <p:cNvCxnSpPr>
            <a:cxnSpLocks/>
            <a:stCxn id="51" idx="3"/>
            <a:endCxn id="95" idx="1"/>
          </p:cNvCxnSpPr>
          <p:nvPr/>
        </p:nvCxnSpPr>
        <p:spPr>
          <a:xfrm>
            <a:off x="3824638" y="1914837"/>
            <a:ext cx="367424" cy="196312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90" name="TextBox 289">
            <a:extLst>
              <a:ext uri="{FF2B5EF4-FFF2-40B4-BE49-F238E27FC236}">
                <a16:creationId xmlns:a16="http://schemas.microsoft.com/office/drawing/2014/main" id="{3E9D0015-6663-4DB5-B443-FE55C3DA7871}"/>
              </a:ext>
            </a:extLst>
          </p:cNvPr>
          <p:cNvSpPr txBox="1"/>
          <p:nvPr/>
        </p:nvSpPr>
        <p:spPr>
          <a:xfrm>
            <a:off x="4038820" y="3629991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cxnSp>
        <p:nvCxnSpPr>
          <p:cNvPr id="291" name="Elbow Connector 29">
            <a:extLst>
              <a:ext uri="{FF2B5EF4-FFF2-40B4-BE49-F238E27FC236}">
                <a16:creationId xmlns:a16="http://schemas.microsoft.com/office/drawing/2014/main" id="{1FD8A6AA-0CAC-47EF-869C-7858551B9086}"/>
              </a:ext>
            </a:extLst>
          </p:cNvPr>
          <p:cNvCxnSpPr>
            <a:cxnSpLocks/>
            <a:stCxn id="51" idx="3"/>
            <a:endCxn id="108" idx="1"/>
          </p:cNvCxnSpPr>
          <p:nvPr/>
        </p:nvCxnSpPr>
        <p:spPr>
          <a:xfrm>
            <a:off x="3824638" y="1914837"/>
            <a:ext cx="366031" cy="2728757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2" name="Elbow Connector 106">
            <a:extLst>
              <a:ext uri="{FF2B5EF4-FFF2-40B4-BE49-F238E27FC236}">
                <a16:creationId xmlns:a16="http://schemas.microsoft.com/office/drawing/2014/main" id="{58A961EE-6CD3-4BF4-96BC-173367E3A406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961681" y="248598"/>
            <a:ext cx="378691" cy="4637261"/>
          </a:xfrm>
          <a:prstGeom prst="bentConnector4">
            <a:avLst>
              <a:gd name="adj1" fmla="val -42268"/>
              <a:gd name="adj2" fmla="val 99976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205FBB9F-69CA-47A5-8557-A5D7059584C8}"/>
              </a:ext>
            </a:extLst>
          </p:cNvPr>
          <p:cNvSpPr txBox="1"/>
          <p:nvPr/>
        </p:nvSpPr>
        <p:spPr>
          <a:xfrm rot="16200000">
            <a:off x="6148470" y="2662929"/>
            <a:ext cx="8810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rgbClr val="7030A0"/>
                </a:solidFill>
              </a:rPr>
              <a:t>filtered list</a:t>
            </a:r>
            <a:endParaRPr lang="en-SG" sz="800" dirty="0">
              <a:solidFill>
                <a:srgbClr val="7030A0"/>
              </a:solidFill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0840EA7-4A8E-4DB6-B02D-A29193C542D2}"/>
              </a:ext>
            </a:extLst>
          </p:cNvPr>
          <p:cNvSpPr txBox="1"/>
          <p:nvPr/>
        </p:nvSpPr>
        <p:spPr>
          <a:xfrm>
            <a:off x="6257412" y="2363766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2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91" name="Rectangle 8">
            <a:extLst>
              <a:ext uri="{FF2B5EF4-FFF2-40B4-BE49-F238E27FC236}">
                <a16:creationId xmlns:a16="http://schemas.microsoft.com/office/drawing/2014/main" id="{CF6763CD-DBB1-404C-965C-B580B1003DE6}"/>
              </a:ext>
            </a:extLst>
          </p:cNvPr>
          <p:cNvSpPr/>
          <p:nvPr/>
        </p:nvSpPr>
        <p:spPr>
          <a:xfrm>
            <a:off x="8814306" y="3592059"/>
            <a:ext cx="9906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ClientOwnPet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92" name="Elbow Connector 80">
            <a:extLst>
              <a:ext uri="{FF2B5EF4-FFF2-40B4-BE49-F238E27FC236}">
                <a16:creationId xmlns:a16="http://schemas.microsoft.com/office/drawing/2014/main" id="{76F209EC-BDD9-4E94-A2C8-F77A68A92143}"/>
              </a:ext>
            </a:extLst>
          </p:cNvPr>
          <p:cNvCxnSpPr>
            <a:cxnSpLocks/>
          </p:cNvCxnSpPr>
          <p:nvPr/>
        </p:nvCxnSpPr>
        <p:spPr>
          <a:xfrm rot="5400000">
            <a:off x="7286017" y="3060404"/>
            <a:ext cx="884795" cy="2628000"/>
          </a:xfrm>
          <a:prstGeom prst="bentConnector3">
            <a:avLst>
              <a:gd name="adj1" fmla="val 186121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2" name="Elbow Connector 80">
            <a:extLst>
              <a:ext uri="{FF2B5EF4-FFF2-40B4-BE49-F238E27FC236}">
                <a16:creationId xmlns:a16="http://schemas.microsoft.com/office/drawing/2014/main" id="{D302C09F-6430-4EC6-BE60-F9D82867195B}"/>
              </a:ext>
            </a:extLst>
          </p:cNvPr>
          <p:cNvCxnSpPr>
            <a:cxnSpLocks/>
            <a:stCxn id="91" idx="0"/>
            <a:endCxn id="123" idx="3"/>
          </p:cNvCxnSpPr>
          <p:nvPr/>
        </p:nvCxnSpPr>
        <p:spPr>
          <a:xfrm rot="16200000" flipV="1">
            <a:off x="8117512" y="2399964"/>
            <a:ext cx="1308379" cy="1075811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3" name="Elbow Connector 29">
            <a:extLst>
              <a:ext uri="{FF2B5EF4-FFF2-40B4-BE49-F238E27FC236}">
                <a16:creationId xmlns:a16="http://schemas.microsoft.com/office/drawing/2014/main" id="{0C86D3EB-AB9F-4176-95B3-C9952F9BB1BC}"/>
              </a:ext>
            </a:extLst>
          </p:cNvPr>
          <p:cNvCxnSpPr>
            <a:cxnSpLocks/>
            <a:endCxn id="91" idx="3"/>
          </p:cNvCxnSpPr>
          <p:nvPr/>
        </p:nvCxnSpPr>
        <p:spPr>
          <a:xfrm rot="16200000" flipH="1">
            <a:off x="7544827" y="1505359"/>
            <a:ext cx="3204429" cy="1315730"/>
          </a:xfrm>
          <a:prstGeom prst="bentConnector4">
            <a:avLst>
              <a:gd name="adj1" fmla="val 211"/>
              <a:gd name="adj2" fmla="val 117374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AA7871C9-EBEC-4FA4-A71D-18A7950227C2}"/>
              </a:ext>
            </a:extLst>
          </p:cNvPr>
          <p:cNvSpPr txBox="1"/>
          <p:nvPr/>
        </p:nvSpPr>
        <p:spPr>
          <a:xfrm>
            <a:off x="4032221" y="439562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FE701FB4-923C-4A2E-89C8-EA76AE8BA981}"/>
              </a:ext>
            </a:extLst>
          </p:cNvPr>
          <p:cNvSpPr txBox="1"/>
          <p:nvPr/>
        </p:nvSpPr>
        <p:spPr>
          <a:xfrm>
            <a:off x="9838991" y="387270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A848EA23-DEE5-4CD9-A1DA-1E9CCD3C68D7}"/>
              </a:ext>
            </a:extLst>
          </p:cNvPr>
          <p:cNvSpPr txBox="1"/>
          <p:nvPr/>
        </p:nvSpPr>
        <p:spPr>
          <a:xfrm>
            <a:off x="6465250" y="4876101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9CDA6DBD-C292-4AEA-8DCD-4CD23102A19D}"/>
              </a:ext>
            </a:extLst>
          </p:cNvPr>
          <p:cNvSpPr txBox="1"/>
          <p:nvPr/>
        </p:nvSpPr>
        <p:spPr>
          <a:xfrm>
            <a:off x="8229329" y="2333359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F786C569-7D1B-437D-9A62-41109A795EFF}"/>
              </a:ext>
            </a:extLst>
          </p:cNvPr>
          <p:cNvSpPr txBox="1"/>
          <p:nvPr/>
        </p:nvSpPr>
        <p:spPr>
          <a:xfrm>
            <a:off x="8804118" y="323978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cxnSp>
        <p:nvCxnSpPr>
          <p:cNvPr id="162" name="Elbow Connector 80">
            <a:extLst>
              <a:ext uri="{FF2B5EF4-FFF2-40B4-BE49-F238E27FC236}">
                <a16:creationId xmlns:a16="http://schemas.microsoft.com/office/drawing/2014/main" id="{F8CE27CD-D4C1-4757-A35C-242527B790F9}"/>
              </a:ext>
            </a:extLst>
          </p:cNvPr>
          <p:cNvCxnSpPr>
            <a:cxnSpLocks/>
            <a:stCxn id="52" idx="0"/>
            <a:endCxn id="127" idx="2"/>
          </p:cNvCxnSpPr>
          <p:nvPr/>
        </p:nvCxnSpPr>
        <p:spPr>
          <a:xfrm rot="5400000" flipH="1" flipV="1">
            <a:off x="6806635" y="2755948"/>
            <a:ext cx="828000" cy="1044000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6" name="TextBox 165">
            <a:extLst>
              <a:ext uri="{FF2B5EF4-FFF2-40B4-BE49-F238E27FC236}">
                <a16:creationId xmlns:a16="http://schemas.microsoft.com/office/drawing/2014/main" id="{7B027C2E-23CB-4672-8371-1AB01E39CFE6}"/>
              </a:ext>
            </a:extLst>
          </p:cNvPr>
          <p:cNvSpPr txBox="1"/>
          <p:nvPr/>
        </p:nvSpPr>
        <p:spPr>
          <a:xfrm>
            <a:off x="7480360" y="2879686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cxnSp>
        <p:nvCxnSpPr>
          <p:cNvPr id="230" name="Elbow Connector 106">
            <a:extLst>
              <a:ext uri="{FF2B5EF4-FFF2-40B4-BE49-F238E27FC236}">
                <a16:creationId xmlns:a16="http://schemas.microsoft.com/office/drawing/2014/main" id="{788B586B-C709-4982-898B-F0B218848376}"/>
              </a:ext>
            </a:extLst>
          </p:cNvPr>
          <p:cNvCxnSpPr>
            <a:cxnSpLocks/>
            <a:endCxn id="91" idx="2"/>
          </p:cNvCxnSpPr>
          <p:nvPr/>
        </p:nvCxnSpPr>
        <p:spPr>
          <a:xfrm>
            <a:off x="1835068" y="2774840"/>
            <a:ext cx="7474538" cy="1163979"/>
          </a:xfrm>
          <a:prstGeom prst="bentConnector4">
            <a:avLst>
              <a:gd name="adj1" fmla="val 97"/>
              <a:gd name="adj2" fmla="val 259080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46" name="TextBox 245">
            <a:extLst>
              <a:ext uri="{FF2B5EF4-FFF2-40B4-BE49-F238E27FC236}">
                <a16:creationId xmlns:a16="http://schemas.microsoft.com/office/drawing/2014/main" id="{45C9AFF0-45E9-489C-B7DC-144578269D1C}"/>
              </a:ext>
            </a:extLst>
          </p:cNvPr>
          <p:cNvSpPr txBox="1"/>
          <p:nvPr/>
        </p:nvSpPr>
        <p:spPr>
          <a:xfrm rot="16200000">
            <a:off x="9001707" y="4558278"/>
            <a:ext cx="8810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rgbClr val="7030A0"/>
                </a:solidFill>
              </a:rPr>
              <a:t>filtered list</a:t>
            </a:r>
            <a:endParaRPr lang="en-SG" sz="800" dirty="0">
              <a:solidFill>
                <a:srgbClr val="7030A0"/>
              </a:solidFill>
            </a:endParaRP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6F3771FE-FA28-4117-82DA-ACFA68ACC3AC}"/>
              </a:ext>
            </a:extLst>
          </p:cNvPr>
          <p:cNvSpPr txBox="1"/>
          <p:nvPr/>
        </p:nvSpPr>
        <p:spPr>
          <a:xfrm>
            <a:off x="9358633" y="409784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cxnSp>
        <p:nvCxnSpPr>
          <p:cNvPr id="104" name="Elbow Connector 29">
            <a:extLst>
              <a:ext uri="{FF2B5EF4-FFF2-40B4-BE49-F238E27FC236}">
                <a16:creationId xmlns:a16="http://schemas.microsoft.com/office/drawing/2014/main" id="{7CACF2C5-DE9C-488B-8408-2A550F1F9F53}"/>
              </a:ext>
            </a:extLst>
          </p:cNvPr>
          <p:cNvCxnSpPr>
            <a:cxnSpLocks/>
            <a:stCxn id="9" idx="1"/>
            <a:endCxn id="52" idx="0"/>
          </p:cNvCxnSpPr>
          <p:nvPr/>
        </p:nvCxnSpPr>
        <p:spPr>
          <a:xfrm rot="16200000" flipH="1">
            <a:off x="3593970" y="984138"/>
            <a:ext cx="946197" cy="4464000"/>
          </a:xfrm>
          <a:prstGeom prst="bentConnector3">
            <a:avLst>
              <a:gd name="adj1" fmla="val 18431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0" name="Elbow Connector 80">
            <a:extLst>
              <a:ext uri="{FF2B5EF4-FFF2-40B4-BE49-F238E27FC236}">
                <a16:creationId xmlns:a16="http://schemas.microsoft.com/office/drawing/2014/main" id="{379212F7-047C-454C-8FCB-7BB071F7FB96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884729" y="2555702"/>
            <a:ext cx="72000" cy="2160000"/>
          </a:xfrm>
          <a:prstGeom prst="bentConnector3">
            <a:avLst>
              <a:gd name="adj1" fmla="val 335236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1" name="Elbow Connector 106">
            <a:extLst>
              <a:ext uri="{FF2B5EF4-FFF2-40B4-BE49-F238E27FC236}">
                <a16:creationId xmlns:a16="http://schemas.microsoft.com/office/drawing/2014/main" id="{2A154D5E-9CFB-42C7-B6D8-B49957836D4A}"/>
              </a:ext>
            </a:extLst>
          </p:cNvPr>
          <p:cNvCxnSpPr>
            <a:cxnSpLocks/>
            <a:stCxn id="9" idx="1"/>
            <a:endCxn id="96" idx="2"/>
          </p:cNvCxnSpPr>
          <p:nvPr/>
        </p:nvCxnSpPr>
        <p:spPr>
          <a:xfrm rot="16200000" flipH="1">
            <a:off x="2918782" y="1659326"/>
            <a:ext cx="2080573" cy="4248000"/>
          </a:xfrm>
          <a:prstGeom prst="bentConnector3">
            <a:avLst>
              <a:gd name="adj1" fmla="val 146440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id="{EF945B77-769E-4FBD-8377-A262538AD736}"/>
              </a:ext>
            </a:extLst>
          </p:cNvPr>
          <p:cNvSpPr txBox="1"/>
          <p:nvPr/>
        </p:nvSpPr>
        <p:spPr>
          <a:xfrm rot="16200000">
            <a:off x="5543664" y="5301310"/>
            <a:ext cx="8810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rgbClr val="7030A0"/>
                </a:solidFill>
              </a:rPr>
              <a:t>filtered list</a:t>
            </a:r>
            <a:endParaRPr lang="en-SG" sz="800" dirty="0">
              <a:solidFill>
                <a:srgbClr val="7030A0"/>
              </a:solidFill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2F6BB0E2-763B-4477-9C71-C0986EBB9A07}"/>
              </a:ext>
            </a:extLst>
          </p:cNvPr>
          <p:cNvSpPr txBox="1"/>
          <p:nvPr/>
        </p:nvSpPr>
        <p:spPr>
          <a:xfrm>
            <a:off x="5870803" y="4876101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B6E528C4-8AC2-4B80-85DE-5F0E63236B46}"/>
              </a:ext>
            </a:extLst>
          </p:cNvPr>
          <p:cNvCxnSpPr>
            <a:cxnSpLocks/>
            <a:stCxn id="49" idx="3"/>
            <a:endCxn id="62" idx="1"/>
          </p:cNvCxnSpPr>
          <p:nvPr/>
        </p:nvCxnSpPr>
        <p:spPr>
          <a:xfrm>
            <a:off x="5327245" y="2170715"/>
            <a:ext cx="644100" cy="448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36" name="TextBox 135">
            <a:extLst>
              <a:ext uri="{FF2B5EF4-FFF2-40B4-BE49-F238E27FC236}">
                <a16:creationId xmlns:a16="http://schemas.microsoft.com/office/drawing/2014/main" id="{5C9356DA-DBD0-4A55-A0C7-2B16684B14E3}"/>
              </a:ext>
            </a:extLst>
          </p:cNvPr>
          <p:cNvSpPr txBox="1"/>
          <p:nvPr/>
        </p:nvSpPr>
        <p:spPr>
          <a:xfrm>
            <a:off x="6312440" y="3424509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44C78419-560D-461B-8A23-68AC9792F759}"/>
              </a:ext>
            </a:extLst>
          </p:cNvPr>
          <p:cNvSpPr txBox="1"/>
          <p:nvPr/>
        </p:nvSpPr>
        <p:spPr>
          <a:xfrm rot="5400000">
            <a:off x="5966559" y="2967117"/>
            <a:ext cx="8810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rgbClr val="7030A0"/>
                </a:solidFill>
              </a:rPr>
              <a:t>filtered list</a:t>
            </a:r>
            <a:endParaRPr lang="en-SG" sz="800" dirty="0">
              <a:solidFill>
                <a:srgbClr val="7030A0"/>
              </a:solidFill>
            </a:endParaRPr>
          </a:p>
        </p:txBody>
      </p: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63B50359-1C39-4FDA-AB18-4E65D86CD5D4}"/>
              </a:ext>
            </a:extLst>
          </p:cNvPr>
          <p:cNvCxnSpPr>
            <a:cxnSpLocks/>
            <a:endCxn id="52" idx="1"/>
          </p:cNvCxnSpPr>
          <p:nvPr/>
        </p:nvCxnSpPr>
        <p:spPr>
          <a:xfrm>
            <a:off x="5531365" y="3853928"/>
            <a:ext cx="457255" cy="869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D5815914-DB87-44B4-82B8-E7D8137E369F}"/>
              </a:ext>
            </a:extLst>
          </p:cNvPr>
          <p:cNvCxnSpPr>
            <a:cxnSpLocks/>
            <a:stCxn id="108" idx="3"/>
            <a:endCxn id="96" idx="1"/>
          </p:cNvCxnSpPr>
          <p:nvPr/>
        </p:nvCxnSpPr>
        <p:spPr>
          <a:xfrm>
            <a:off x="5485276" y="4643594"/>
            <a:ext cx="468754" cy="664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5" name="TextBox 144">
            <a:extLst>
              <a:ext uri="{FF2B5EF4-FFF2-40B4-BE49-F238E27FC236}">
                <a16:creationId xmlns:a16="http://schemas.microsoft.com/office/drawing/2014/main" id="{0FB2FEC6-2B41-4895-92AC-919A397564DF}"/>
              </a:ext>
            </a:extLst>
          </p:cNvPr>
          <p:cNvSpPr txBox="1"/>
          <p:nvPr/>
        </p:nvSpPr>
        <p:spPr>
          <a:xfrm>
            <a:off x="5712218" y="3730433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50E35697-A677-447A-852F-2FF3884DF831}"/>
              </a:ext>
            </a:extLst>
          </p:cNvPr>
          <p:cNvSpPr txBox="1"/>
          <p:nvPr/>
        </p:nvSpPr>
        <p:spPr>
          <a:xfrm>
            <a:off x="5751196" y="4478353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48" name="Rectangle 8">
            <a:extLst>
              <a:ext uri="{FF2B5EF4-FFF2-40B4-BE49-F238E27FC236}">
                <a16:creationId xmlns:a16="http://schemas.microsoft.com/office/drawing/2014/main" id="{8F2E0C45-85B6-4380-B3AC-B728C07D1DC0}"/>
              </a:ext>
            </a:extLst>
          </p:cNvPr>
          <p:cNvSpPr/>
          <p:nvPr/>
        </p:nvSpPr>
        <p:spPr>
          <a:xfrm>
            <a:off x="7456813" y="3785718"/>
            <a:ext cx="844340" cy="15928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Duration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53" name="Rectangle 8">
            <a:extLst>
              <a:ext uri="{FF2B5EF4-FFF2-40B4-BE49-F238E27FC236}">
                <a16:creationId xmlns:a16="http://schemas.microsoft.com/office/drawing/2014/main" id="{407D7FB1-9AFF-4D54-9496-D6F6F614AA3F}"/>
              </a:ext>
            </a:extLst>
          </p:cNvPr>
          <p:cNvSpPr/>
          <p:nvPr/>
        </p:nvSpPr>
        <p:spPr>
          <a:xfrm>
            <a:off x="7456813" y="3555700"/>
            <a:ext cx="844340" cy="16950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Description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58" name="Elbow Connector 78">
            <a:extLst>
              <a:ext uri="{FF2B5EF4-FFF2-40B4-BE49-F238E27FC236}">
                <a16:creationId xmlns:a16="http://schemas.microsoft.com/office/drawing/2014/main" id="{2D8AEDE0-1448-4AA3-9CCC-445ED4B2693B}"/>
              </a:ext>
            </a:extLst>
          </p:cNvPr>
          <p:cNvCxnSpPr>
            <a:cxnSpLocks/>
            <a:stCxn id="72" idx="3"/>
            <a:endCxn id="148" idx="1"/>
          </p:cNvCxnSpPr>
          <p:nvPr/>
        </p:nvCxnSpPr>
        <p:spPr>
          <a:xfrm flipV="1">
            <a:off x="7166945" y="3865361"/>
            <a:ext cx="289868" cy="25068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63" name="Elbow Connector 78">
            <a:extLst>
              <a:ext uri="{FF2B5EF4-FFF2-40B4-BE49-F238E27FC236}">
                <a16:creationId xmlns:a16="http://schemas.microsoft.com/office/drawing/2014/main" id="{4709C7CF-2F35-4667-BC99-4E81BF3D00CE}"/>
              </a:ext>
            </a:extLst>
          </p:cNvPr>
          <p:cNvCxnSpPr>
            <a:cxnSpLocks/>
            <a:stCxn id="72" idx="3"/>
            <a:endCxn id="153" idx="1"/>
          </p:cNvCxnSpPr>
          <p:nvPr/>
        </p:nvCxnSpPr>
        <p:spPr>
          <a:xfrm flipV="1">
            <a:off x="7166945" y="3640450"/>
            <a:ext cx="289868" cy="249979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21" name="Elbow Connector 29">
            <a:extLst>
              <a:ext uri="{FF2B5EF4-FFF2-40B4-BE49-F238E27FC236}">
                <a16:creationId xmlns:a16="http://schemas.microsoft.com/office/drawing/2014/main" id="{F0C00618-EA62-49FA-A6D8-8327EFD3B4E9}"/>
              </a:ext>
            </a:extLst>
          </p:cNvPr>
          <p:cNvCxnSpPr>
            <a:cxnSpLocks/>
            <a:stCxn id="51" idx="3"/>
          </p:cNvCxnSpPr>
          <p:nvPr/>
        </p:nvCxnSpPr>
        <p:spPr>
          <a:xfrm flipV="1">
            <a:off x="3824638" y="561010"/>
            <a:ext cx="4689639" cy="1353827"/>
          </a:xfrm>
          <a:prstGeom prst="bentConnector3">
            <a:avLst>
              <a:gd name="adj1" fmla="val 4017"/>
            </a:avLst>
          </a:prstGeom>
          <a:ln w="19050">
            <a:solidFill>
              <a:srgbClr val="7030A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9050">
          <a:solidFill>
            <a:srgbClr val="7030A0"/>
          </a:solidFill>
          <a:prstDash val="solid"/>
          <a:headEnd type="none" w="med" len="med"/>
          <a:tailEnd type="arrow" w="med" len="med"/>
        </a:ln>
        <a:effectLst/>
      </a:spPr>
      <a:bodyPr/>
      <a:lstStyle/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1059</TotalTime>
  <Words>64</Words>
  <Application>Microsoft Office PowerPoint</Application>
  <PresentationFormat>On-screen Show (4:3)</PresentationFormat>
  <Paragraphs>54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Jonathan</cp:lastModifiedBy>
  <cp:revision>79</cp:revision>
  <dcterms:created xsi:type="dcterms:W3CDTF">2016-07-22T14:33:02Z</dcterms:created>
  <dcterms:modified xsi:type="dcterms:W3CDTF">2018-04-07T17:59:51Z</dcterms:modified>
</cp:coreProperties>
</file>