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1746" y="114"/>
      </p:cViewPr>
      <p:guideLst>
        <p:guide orient="horz" pos="1488"/>
        <p:guide pos="29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:Schedule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45" y="2614295"/>
            <a:ext cx="1424846" cy="4000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300" dirty="0">
                <a:solidFill>
                  <a:srgbClr val="0070C0"/>
                </a:solidFill>
              </a:rPr>
              <a:t>execute(“schedule date time duration”)</a:t>
            </a:r>
            <a:endParaRPr lang="en-US" sz="13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schedule</a:t>
            </a:r>
            <a:r>
              <a:rPr lang="en-US" dirty="0">
                <a:solidFill>
                  <a:srgbClr val="7030A0"/>
                </a:solidFill>
              </a:rPr>
              <a:t>(a)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652520" y="3657600"/>
            <a:ext cx="130937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parse(“date, time duration 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39172" y="2708682"/>
            <a:ext cx="1424846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</a:t>
            </a:r>
            <a:r>
              <a:rPr lang="en-US" dirty="0">
                <a:sym typeface="+mn-ea"/>
              </a:rPr>
              <a:t>schedule date time duration</a:t>
            </a:r>
            <a:r>
              <a:rPr lang="en-US" dirty="0"/>
              <a:t>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2275" y="2880995"/>
            <a:ext cx="1778000" cy="4572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:</a:t>
            </a:r>
            <a:r>
              <a:rPr lang="en-US" sz="1500" dirty="0" err="1">
                <a:solidFill>
                  <a:schemeClr val="bg1"/>
                </a:solidFill>
              </a:rPr>
              <a:t>ScheduleCommand</a:t>
            </a:r>
            <a:endParaRPr lang="en-US" sz="1500" dirty="0">
              <a:solidFill>
                <a:schemeClr val="bg1"/>
              </a:solidFill>
            </a:endParaRP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Parser</a:t>
            </a:r>
            <a:endParaRPr lang="en-SG" sz="15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  <a:endParaRPr lang="en-SG" sz="11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WPS 演示</Application>
  <PresentationFormat>On-screen Show 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钟钟钟</cp:lastModifiedBy>
  <cp:revision>71</cp:revision>
  <dcterms:created xsi:type="dcterms:W3CDTF">2016-07-22T14:33:00Z</dcterms:created>
  <dcterms:modified xsi:type="dcterms:W3CDTF">2018-03-26T10:43:39Z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