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704" y="1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cxnSpLocks/>
            <a:endCxn id="2" idx="1"/>
          </p:cNvCxnSpPr>
          <p:nvPr/>
        </p:nvCxnSpPr>
        <p:spPr>
          <a:xfrm>
            <a:off x="2404161" y="3331820"/>
            <a:ext cx="473019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cxnSpLocks/>
            <a:endCxn id="52" idx="1"/>
          </p:cNvCxnSpPr>
          <p:nvPr/>
        </p:nvCxnSpPr>
        <p:spPr>
          <a:xfrm>
            <a:off x="2404161" y="2731420"/>
            <a:ext cx="469782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XmlAdaptedPerson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17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Jonathan</cp:lastModifiedBy>
  <cp:revision>59</cp:revision>
  <dcterms:created xsi:type="dcterms:W3CDTF">2016-07-22T14:33:02Z</dcterms:created>
  <dcterms:modified xsi:type="dcterms:W3CDTF">2018-04-14T12:59:20Z</dcterms:modified>
</cp:coreProperties>
</file>