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266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909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723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45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1044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983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0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53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133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60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757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906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8401088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1110199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359719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88350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1041724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3624799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redoStack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6306308" y="1836542"/>
            <a:ext cx="20360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n/Cathay 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8552169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undoStack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1135244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redoStack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BBE8470-C1F5-4C8D-87CB-1D8EB5FF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41012"/>
              </p:ext>
            </p:extLst>
          </p:nvPr>
        </p:nvGraphicFramePr>
        <p:xfrm>
          <a:off x="8488906" y="1679712"/>
          <a:ext cx="2458129" cy="9144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sz="1600" u="sng" dirty="0"/>
                        <a:t>:AddCommand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sz="1600" dirty="0"/>
                        <a:t>toAdd = “Name: Cathay”</a:t>
                      </a:r>
                    </a:p>
                    <a:p>
                      <a:r>
                        <a:rPr lang="en-SG" sz="1600" dirty="0"/>
                        <a:t>prevMoviePlanner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51043"/>
              </p:ext>
            </p:extLst>
          </p:nvPr>
        </p:nvGraphicFramePr>
        <p:xfrm>
          <a:off x="953278" y="2786220"/>
          <a:ext cx="245472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472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:DeleteCommand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targetIndex = 5</a:t>
                      </a:r>
                    </a:p>
                    <a:p>
                      <a:r>
                        <a:rPr lang="en-SG" dirty="0"/>
                        <a:t>prevMoviePlanner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9E6ECE-DAEA-4872-A527-4228E171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39757"/>
              </p:ext>
            </p:extLst>
          </p:nvPr>
        </p:nvGraphicFramePr>
        <p:xfrm>
          <a:off x="8488906" y="2764546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:DeleteCommand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targetIndex = 5</a:t>
                      </a:r>
                    </a:p>
                    <a:p>
                      <a:r>
                        <a:rPr lang="en-SG" dirty="0"/>
                        <a:t>prevMoviePlanner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37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han yi oh</cp:lastModifiedBy>
  <cp:revision>16</cp:revision>
  <dcterms:created xsi:type="dcterms:W3CDTF">2017-07-27T00:35:51Z</dcterms:created>
  <dcterms:modified xsi:type="dcterms:W3CDTF">2018-03-19T07:36:31Z</dcterms:modified>
</cp:coreProperties>
</file>