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497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6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220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21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440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35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5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173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2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10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63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65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1041724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3624799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6387439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8552169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1135244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57457"/>
              </p:ext>
            </p:extLst>
          </p:nvPr>
        </p:nvGraphicFramePr>
        <p:xfrm>
          <a:off x="8552169" y="1945830"/>
          <a:ext cx="2317773" cy="670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:ClearCommand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/>
                        <a:t>prevMoviePlanner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2348"/>
              </p:ext>
            </p:extLst>
          </p:nvPr>
        </p:nvGraphicFramePr>
        <p:xfrm>
          <a:off x="8552917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00593"/>
              </p:ext>
            </p:extLst>
          </p:nvPr>
        </p:nvGraphicFramePr>
        <p:xfrm>
          <a:off x="1008167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:ClearCommand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prevMoviePlanner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6373"/>
              </p:ext>
            </p:extLst>
          </p:nvPr>
        </p:nvGraphicFramePr>
        <p:xfrm>
          <a:off x="1008916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8401088" y="1882950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1110199" y="1882950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597197" y="1882950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83500" y="1882950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han yi oh</cp:lastModifiedBy>
  <cp:revision>10</cp:revision>
  <dcterms:created xsi:type="dcterms:W3CDTF">2017-07-27T00:35:51Z</dcterms:created>
  <dcterms:modified xsi:type="dcterms:W3CDTF">2018-03-19T07:43:08Z</dcterms:modified>
</cp:coreProperties>
</file>