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78" y="10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47900" y="228600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07146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134959" y="90761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62951" y="125831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4755410" y="423022"/>
            <a:ext cx="149297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:MoviePlannerParser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74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502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7126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049882" y="161363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43101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62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59972" y="151234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67422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33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215352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05000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50488" y="2731314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7224333" y="3609800"/>
            <a:ext cx="28138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306733" y="276099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popUndo()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409190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96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69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350988" y="278210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x:XYZCommand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038207" y="3599230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7209756" y="3899785"/>
            <a:ext cx="28550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248793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583561" y="223034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:UndoRedoStack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514448" y="2653307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411527" y="2958108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209756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996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559977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215351" y="2731315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232246" y="13639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215999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255284" y="3302011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7492094" y="3100435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7595846" y="342513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undo()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114407" y="319276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han yi oh</cp:lastModifiedBy>
  <cp:revision>74</cp:revision>
  <dcterms:created xsi:type="dcterms:W3CDTF">2016-07-22T14:33:02Z</dcterms:created>
  <dcterms:modified xsi:type="dcterms:W3CDTF">2018-03-19T07:40:20Z</dcterms:modified>
</cp:coreProperties>
</file>