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72" y="-5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89017" y="1124169"/>
            <a:ext cx="506479" cy="4422953"/>
          </a:xfrm>
          <a:prstGeom prst="bentConnector3">
            <a:avLst>
              <a:gd name="adj1" fmla="val -11824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94320" y="272418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73969" cy="13688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99641" y="273564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7922" y="28236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883970" y="2909026"/>
            <a:ext cx="415671" cy="133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80722" y="366817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6003168" y="2085079"/>
            <a:ext cx="281697" cy="10194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05063" y="29493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CECE8169-105B-4F87-A5D8-98BF215FD256}"/>
              </a:ext>
            </a:extLst>
          </p:cNvPr>
          <p:cNvSpPr/>
          <p:nvPr/>
        </p:nvSpPr>
        <p:spPr>
          <a:xfrm>
            <a:off x="4471305" y="32228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UniqueInsuranceList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29">
            <a:extLst>
              <a:ext uri="{FF2B5EF4-FFF2-40B4-BE49-F238E27FC236}">
                <a16:creationId xmlns:a16="http://schemas.microsoft.com/office/drawing/2014/main" id="{25C341E3-7817-409F-9C53-7E54832D25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42246" y="2950371"/>
            <a:ext cx="630178" cy="2615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DA984499-5EB2-4B89-B3D9-DC55C699DA08}"/>
              </a:ext>
            </a:extLst>
          </p:cNvPr>
          <p:cNvSpPr/>
          <p:nvPr/>
        </p:nvSpPr>
        <p:spPr>
          <a:xfrm>
            <a:off x="5622308" y="3668168"/>
            <a:ext cx="93143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Insurance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B2E8BE5B-1FA0-479E-8625-4ECCA07836FE}"/>
              </a:ext>
            </a:extLst>
          </p:cNvPr>
          <p:cNvSpPr/>
          <p:nvPr/>
        </p:nvSpPr>
        <p:spPr>
          <a:xfrm rot="16200000">
            <a:off x="4958458" y="3610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9226BC-89D0-4DD2-AEE4-EE8403EBD1B0}"/>
              </a:ext>
            </a:extLst>
          </p:cNvPr>
          <p:cNvSpPr txBox="1"/>
          <p:nvPr/>
        </p:nvSpPr>
        <p:spPr>
          <a:xfrm>
            <a:off x="5643441" y="34995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8" name="Elbow Connector 29">
            <a:extLst>
              <a:ext uri="{FF2B5EF4-FFF2-40B4-BE49-F238E27FC236}">
                <a16:creationId xmlns:a16="http://schemas.microsoft.com/office/drawing/2014/main" id="{EB60A3DD-2B2D-43B5-8EBE-1FD58DCF0572}"/>
              </a:ext>
            </a:extLst>
          </p:cNvPr>
          <p:cNvCxnSpPr>
            <a:cxnSpLocks/>
            <a:stCxn id="82" idx="1"/>
            <a:endCxn id="77" idx="1"/>
          </p:cNvCxnSpPr>
          <p:nvPr/>
        </p:nvCxnSpPr>
        <p:spPr>
          <a:xfrm rot="16200000" flipH="1">
            <a:off x="5336401" y="3555641"/>
            <a:ext cx="25988" cy="5458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49">
            <a:extLst>
              <a:ext uri="{FF2B5EF4-FFF2-40B4-BE49-F238E27FC236}">
                <a16:creationId xmlns:a16="http://schemas.microsoft.com/office/drawing/2014/main" id="{54D250F1-AD9C-438D-808B-0AA60F84791E}"/>
              </a:ext>
            </a:extLst>
          </p:cNvPr>
          <p:cNvCxnSpPr>
            <a:cxnSpLocks/>
            <a:stCxn id="62" idx="2"/>
            <a:endCxn id="52" idx="3"/>
          </p:cNvCxnSpPr>
          <p:nvPr/>
        </p:nvCxnSpPr>
        <p:spPr>
          <a:xfrm rot="5400000">
            <a:off x="5984085" y="2726595"/>
            <a:ext cx="313839" cy="102546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B9F5968-5DCF-46FD-9099-C0C64C9A45C1}"/>
              </a:ext>
            </a:extLst>
          </p:cNvPr>
          <p:cNvSpPr txBox="1"/>
          <p:nvPr/>
        </p:nvSpPr>
        <p:spPr>
          <a:xfrm>
            <a:off x="5694713" y="32208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 Lee</cp:lastModifiedBy>
  <cp:revision>63</cp:revision>
  <dcterms:created xsi:type="dcterms:W3CDTF">2016-07-22T14:33:02Z</dcterms:created>
  <dcterms:modified xsi:type="dcterms:W3CDTF">2018-04-04T15:05:41Z</dcterms:modified>
</cp:coreProperties>
</file>