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80" d="100"/>
          <a:sy n="80" d="100"/>
        </p:scale>
        <p:origin x="1056" y="-5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47700" y="1295400"/>
            <a:ext cx="7848600" cy="46453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81880" y="277458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88663" y="248482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761945" y="794501"/>
            <a:ext cx="384059" cy="4436989"/>
          </a:xfrm>
          <a:prstGeom prst="bentConnector3">
            <a:avLst>
              <a:gd name="adj1" fmla="val -9088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460902" y="247734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31610" y="25684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61070" y="294267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14791" y="265619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54624" y="265619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25022" y="28559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84190" y="224356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63380" y="241165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27332" y="232496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91717" y="24635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89003" y="22901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25051" y="237682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982028" y="189670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25051" y="207008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18377" y="24742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47927" y="25601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83975" y="264680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40805" y="142547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426366" y="16826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666350" y="147689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66656" y="136556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546647" y="25643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782695" y="1508455"/>
            <a:ext cx="483961" cy="11425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66656" y="168854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782695" y="1831433"/>
            <a:ext cx="483961" cy="8195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66656" y="201151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782695" y="2154411"/>
            <a:ext cx="483961" cy="4966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66656" y="233449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6782695" y="2477388"/>
            <a:ext cx="483961" cy="17364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784021" y="210157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95681" y="177913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65003" y="142261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595704" y="312644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62101" y="385563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869175" y="333608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453676" y="175541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829672" y="18073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9672" y="2675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94461" y="21115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67872" y="13950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9956" y="27140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92623" y="21803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61070" y="30021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29608" y="28225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2122D695-3604-4FE5-BB2F-99B2D583BFA6}"/>
              </a:ext>
            </a:extLst>
          </p:cNvPr>
          <p:cNvSpPr/>
          <p:nvPr/>
        </p:nvSpPr>
        <p:spPr>
          <a:xfrm>
            <a:off x="3865356" y="387478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Runner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93B426D2-40BB-4F3A-B50C-4F1BC1C87D9D}"/>
              </a:ext>
            </a:extLst>
          </p:cNvPr>
          <p:cNvCxnSpPr>
            <a:cxnSpLocks/>
            <a:stCxn id="73" idx="3"/>
            <a:endCxn id="82" idx="0"/>
          </p:cNvCxnSpPr>
          <p:nvPr/>
        </p:nvCxnSpPr>
        <p:spPr>
          <a:xfrm rot="5400000">
            <a:off x="5853150" y="3304401"/>
            <a:ext cx="872281" cy="282592"/>
          </a:xfrm>
          <a:prstGeom prst="bentConnector3">
            <a:avLst>
              <a:gd name="adj1" fmla="val 7859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Isosceles Triangle 102">
            <a:extLst>
              <a:ext uri="{FF2B5EF4-FFF2-40B4-BE49-F238E27FC236}">
                <a16:creationId xmlns:a16="http://schemas.microsoft.com/office/drawing/2014/main" id="{426AA914-3D60-4B0C-9AFB-6A59F4A64DBF}"/>
              </a:ext>
            </a:extLst>
          </p:cNvPr>
          <p:cNvSpPr/>
          <p:nvPr/>
        </p:nvSpPr>
        <p:spPr>
          <a:xfrm rot="10800000" flipV="1">
            <a:off x="6295334" y="2834034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478FB11-5DDF-413F-A54C-C39ECEF9B6AB}"/>
              </a:ext>
            </a:extLst>
          </p:cNvPr>
          <p:cNvSpPr/>
          <p:nvPr/>
        </p:nvSpPr>
        <p:spPr>
          <a:xfrm>
            <a:off x="5601176" y="388183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Customer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B520E2AB-81A4-41D5-A75A-426A57A3C69C}"/>
              </a:ext>
            </a:extLst>
          </p:cNvPr>
          <p:cNvCxnSpPr>
            <a:cxnSpLocks/>
            <a:stCxn id="73" idx="3"/>
            <a:endCxn id="71" idx="0"/>
          </p:cNvCxnSpPr>
          <p:nvPr/>
        </p:nvCxnSpPr>
        <p:spPr>
          <a:xfrm rot="5400000">
            <a:off x="4988767" y="2432964"/>
            <a:ext cx="865227" cy="2018412"/>
          </a:xfrm>
          <a:prstGeom prst="bentConnector3">
            <a:avLst>
              <a:gd name="adj1" fmla="val 79388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829614E2-6BFC-4C95-B249-B5AA047D2096}"/>
              </a:ext>
            </a:extLst>
          </p:cNvPr>
          <p:cNvSpPr/>
          <p:nvPr/>
        </p:nvSpPr>
        <p:spPr>
          <a:xfrm>
            <a:off x="7266656" y="3411980"/>
            <a:ext cx="115304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MoneyBorrowed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1EC3A0BF-8AB0-4E3C-95E5-1AB8743455B6}"/>
              </a:ext>
            </a:extLst>
          </p:cNvPr>
          <p:cNvSpPr/>
          <p:nvPr/>
        </p:nvSpPr>
        <p:spPr>
          <a:xfrm>
            <a:off x="6694811" y="396852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78">
            <a:extLst>
              <a:ext uri="{FF2B5EF4-FFF2-40B4-BE49-F238E27FC236}">
                <a16:creationId xmlns:a16="http://schemas.microsoft.com/office/drawing/2014/main" id="{AAE4C674-9F29-4022-862A-5CEEFB8EE498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 flipV="1">
            <a:off x="6930859" y="3554872"/>
            <a:ext cx="335797" cy="500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1AD95B4F-B74A-42D6-B6C6-D9D94E84662A}"/>
              </a:ext>
            </a:extLst>
          </p:cNvPr>
          <p:cNvSpPr/>
          <p:nvPr/>
        </p:nvSpPr>
        <p:spPr>
          <a:xfrm>
            <a:off x="7266656" y="3734958"/>
            <a:ext cx="115304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StandardInterest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80">
            <a:extLst>
              <a:ext uri="{FF2B5EF4-FFF2-40B4-BE49-F238E27FC236}">
                <a16:creationId xmlns:a16="http://schemas.microsoft.com/office/drawing/2014/main" id="{BF3A039C-09BE-4841-B707-5230F8E8F3FC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6930859" y="3877850"/>
            <a:ext cx="335797" cy="1773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>
            <a:extLst>
              <a:ext uri="{FF2B5EF4-FFF2-40B4-BE49-F238E27FC236}">
                <a16:creationId xmlns:a16="http://schemas.microsoft.com/office/drawing/2014/main" id="{34CD31C9-F845-4EDC-92C3-C1D79438EB98}"/>
              </a:ext>
            </a:extLst>
          </p:cNvPr>
          <p:cNvSpPr/>
          <p:nvPr/>
        </p:nvSpPr>
        <p:spPr>
          <a:xfrm>
            <a:off x="7266656" y="4057936"/>
            <a:ext cx="115304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OweStartDate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83">
            <a:extLst>
              <a:ext uri="{FF2B5EF4-FFF2-40B4-BE49-F238E27FC236}">
                <a16:creationId xmlns:a16="http://schemas.microsoft.com/office/drawing/2014/main" id="{F89ED57E-4FA7-4871-8199-E374CAD6CB4A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>
            <a:off x="6930859" y="4055218"/>
            <a:ext cx="335797" cy="1456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3E01CAFD-6F02-4B3D-AC76-E1702BDE533A}"/>
              </a:ext>
            </a:extLst>
          </p:cNvPr>
          <p:cNvSpPr/>
          <p:nvPr/>
        </p:nvSpPr>
        <p:spPr>
          <a:xfrm>
            <a:off x="7266656" y="4380913"/>
            <a:ext cx="115304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OweDueDate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85">
            <a:extLst>
              <a:ext uri="{FF2B5EF4-FFF2-40B4-BE49-F238E27FC236}">
                <a16:creationId xmlns:a16="http://schemas.microsoft.com/office/drawing/2014/main" id="{E032A70B-4BC1-41A5-B1ED-1FDA1B23583E}"/>
              </a:ext>
            </a:extLst>
          </p:cNvPr>
          <p:cNvCxnSpPr>
            <a:cxnSpLocks/>
            <a:stCxn id="96" idx="3"/>
            <a:endCxn id="105" idx="1"/>
          </p:cNvCxnSpPr>
          <p:nvPr/>
        </p:nvCxnSpPr>
        <p:spPr>
          <a:xfrm>
            <a:off x="6930859" y="4055218"/>
            <a:ext cx="335797" cy="4685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A29F667F-BC90-4635-A7FC-ECF06E4BDB7F}"/>
              </a:ext>
            </a:extLst>
          </p:cNvPr>
          <p:cNvSpPr/>
          <p:nvPr/>
        </p:nvSpPr>
        <p:spPr>
          <a:xfrm>
            <a:off x="7266656" y="4721540"/>
            <a:ext cx="115304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LateInterest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80">
            <a:extLst>
              <a:ext uri="{FF2B5EF4-FFF2-40B4-BE49-F238E27FC236}">
                <a16:creationId xmlns:a16="http://schemas.microsoft.com/office/drawing/2014/main" id="{4F3C86D7-BE96-4B98-9E97-3281EBF7106C}"/>
              </a:ext>
            </a:extLst>
          </p:cNvPr>
          <p:cNvCxnSpPr>
            <a:cxnSpLocks/>
            <a:stCxn id="96" idx="3"/>
            <a:endCxn id="139" idx="1"/>
          </p:cNvCxnSpPr>
          <p:nvPr/>
        </p:nvCxnSpPr>
        <p:spPr>
          <a:xfrm>
            <a:off x="6930859" y="4055218"/>
            <a:ext cx="335797" cy="8092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707B67F-FDD0-48CF-9216-2F5F7C73E4D8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5195039" y="3948972"/>
            <a:ext cx="40613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Flowchart: Decision 96">
            <a:extLst>
              <a:ext uri="{FF2B5EF4-FFF2-40B4-BE49-F238E27FC236}">
                <a16:creationId xmlns:a16="http://schemas.microsoft.com/office/drawing/2014/main" id="{074C216C-5B3C-48B7-870B-6AA696616094}"/>
              </a:ext>
            </a:extLst>
          </p:cNvPr>
          <p:cNvSpPr/>
          <p:nvPr/>
        </p:nvSpPr>
        <p:spPr>
          <a:xfrm>
            <a:off x="4958991" y="3862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23F7F7-0336-4E60-A6EC-83398F512034}"/>
              </a:ext>
            </a:extLst>
          </p:cNvPr>
          <p:cNvSpPr txBox="1"/>
          <p:nvPr/>
        </p:nvSpPr>
        <p:spPr>
          <a:xfrm>
            <a:off x="5384344" y="3812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D5888B-7884-4AA6-8F54-5876638918D7}"/>
              </a:ext>
            </a:extLst>
          </p:cNvPr>
          <p:cNvCxnSpPr>
            <a:cxnSpLocks/>
            <a:stCxn id="148" idx="3"/>
          </p:cNvCxnSpPr>
          <p:nvPr/>
        </p:nvCxnSpPr>
        <p:spPr>
          <a:xfrm flipH="1">
            <a:off x="4969900" y="4121718"/>
            <a:ext cx="36437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Flowchart: Decision 96">
            <a:extLst>
              <a:ext uri="{FF2B5EF4-FFF2-40B4-BE49-F238E27FC236}">
                <a16:creationId xmlns:a16="http://schemas.microsoft.com/office/drawing/2014/main" id="{FD20A45F-1033-485B-89B8-378891222A18}"/>
              </a:ext>
            </a:extLst>
          </p:cNvPr>
          <p:cNvSpPr/>
          <p:nvPr/>
        </p:nvSpPr>
        <p:spPr>
          <a:xfrm flipH="1">
            <a:off x="5334276" y="4035740"/>
            <a:ext cx="279111" cy="171955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8E1454-97A2-4D19-91BC-4FCFDAF02515}"/>
              </a:ext>
            </a:extLst>
          </p:cNvPr>
          <p:cNvSpPr txBox="1"/>
          <p:nvPr/>
        </p:nvSpPr>
        <p:spPr>
          <a:xfrm>
            <a:off x="4977255" y="4145902"/>
            <a:ext cx="230681" cy="1719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43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Melvin Tan</cp:lastModifiedBy>
  <cp:revision>65</cp:revision>
  <dcterms:created xsi:type="dcterms:W3CDTF">2016-07-22T14:33:02Z</dcterms:created>
  <dcterms:modified xsi:type="dcterms:W3CDTF">2018-04-15T04:56:52Z</dcterms:modified>
</cp:coreProperties>
</file>