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22438" cy="10817225"/>
  <p:notesSz cx="6858000" cy="9144000"/>
  <p:defaultTextStyle>
    <a:defPPr>
      <a:defRPr lang="en-US"/>
    </a:defPPr>
    <a:lvl1pPr marL="0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9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4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3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27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4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39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 userDrawn="1">
          <p15:clr>
            <a:srgbClr val="A4A3A4"/>
          </p15:clr>
        </p15:guide>
        <p15:guide id="2" pos="4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8" autoAdjust="0"/>
    <p:restoredTop sz="94660"/>
  </p:normalViewPr>
  <p:slideViewPr>
    <p:cSldViewPr showGuides="1">
      <p:cViewPr>
        <p:scale>
          <a:sx n="66" d="100"/>
          <a:sy n="66" d="100"/>
        </p:scale>
        <p:origin x="1104" y="-514"/>
      </p:cViewPr>
      <p:guideLst>
        <p:guide orient="horz" pos="2347"/>
        <p:guide pos="45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09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314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523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627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734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839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684" y="3360370"/>
            <a:ext cx="12259072" cy="2318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3367" y="6129761"/>
            <a:ext cx="10095707" cy="2764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56269" y="433208"/>
            <a:ext cx="3245048" cy="92296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1125" y="433208"/>
            <a:ext cx="9494772" cy="92296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274" y="6951071"/>
            <a:ext cx="12259072" cy="2148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9274" y="4584807"/>
            <a:ext cx="12259072" cy="2366267"/>
          </a:xfrm>
        </p:spPr>
        <p:txBody>
          <a:bodyPr anchor="b"/>
          <a:lstStyle>
            <a:lvl1pPr marL="0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1pPr>
            <a:lvl2pPr marL="45722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3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65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7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9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3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5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75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1123" y="2524021"/>
            <a:ext cx="6369910" cy="7138868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1411" y="2524021"/>
            <a:ext cx="6369910" cy="7138868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124" y="2421365"/>
            <a:ext cx="6372415" cy="10091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1" indent="0">
              <a:buNone/>
              <a:defRPr sz="2001" b="1"/>
            </a:lvl2pPr>
            <a:lvl3pPr marL="914439" indent="0">
              <a:buNone/>
              <a:defRPr sz="1801" b="1"/>
            </a:lvl3pPr>
            <a:lvl4pPr marL="1371657" indent="0">
              <a:buNone/>
              <a:defRPr sz="1599" b="1"/>
            </a:lvl4pPr>
            <a:lvl5pPr marL="1828874" indent="0">
              <a:buNone/>
              <a:defRPr sz="1599" b="1"/>
            </a:lvl5pPr>
            <a:lvl6pPr marL="2286095" indent="0">
              <a:buNone/>
              <a:defRPr sz="1599" b="1"/>
            </a:lvl6pPr>
            <a:lvl7pPr marL="2743317" indent="0">
              <a:buNone/>
              <a:defRPr sz="1599" b="1"/>
            </a:lvl7pPr>
            <a:lvl8pPr marL="3200534" indent="0">
              <a:buNone/>
              <a:defRPr sz="1599" b="1"/>
            </a:lvl8pPr>
            <a:lvl9pPr marL="3657752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124" y="3430469"/>
            <a:ext cx="6372415" cy="6232425"/>
          </a:xfrm>
        </p:spPr>
        <p:txBody>
          <a:bodyPr/>
          <a:lstStyle>
            <a:lvl1pPr>
              <a:defRPr sz="2400"/>
            </a:lvl1pPr>
            <a:lvl2pPr>
              <a:defRPr sz="2001"/>
            </a:lvl2pPr>
            <a:lvl3pPr>
              <a:defRPr sz="1801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6409" y="2421365"/>
            <a:ext cx="6374919" cy="10091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1" indent="0">
              <a:buNone/>
              <a:defRPr sz="2001" b="1"/>
            </a:lvl2pPr>
            <a:lvl3pPr marL="914439" indent="0">
              <a:buNone/>
              <a:defRPr sz="1801" b="1"/>
            </a:lvl3pPr>
            <a:lvl4pPr marL="1371657" indent="0">
              <a:buNone/>
              <a:defRPr sz="1599" b="1"/>
            </a:lvl4pPr>
            <a:lvl5pPr marL="1828874" indent="0">
              <a:buNone/>
              <a:defRPr sz="1599" b="1"/>
            </a:lvl5pPr>
            <a:lvl6pPr marL="2286095" indent="0">
              <a:buNone/>
              <a:defRPr sz="1599" b="1"/>
            </a:lvl6pPr>
            <a:lvl7pPr marL="2743317" indent="0">
              <a:buNone/>
              <a:defRPr sz="1599" b="1"/>
            </a:lvl7pPr>
            <a:lvl8pPr marL="3200534" indent="0">
              <a:buNone/>
              <a:defRPr sz="1599" b="1"/>
            </a:lvl8pPr>
            <a:lvl9pPr marL="3657752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6409" y="3430469"/>
            <a:ext cx="6374919" cy="6232425"/>
          </a:xfrm>
        </p:spPr>
        <p:txBody>
          <a:bodyPr/>
          <a:lstStyle>
            <a:lvl1pPr>
              <a:defRPr sz="2400"/>
            </a:lvl1pPr>
            <a:lvl2pPr>
              <a:defRPr sz="2001"/>
            </a:lvl2pPr>
            <a:lvl3pPr>
              <a:defRPr sz="1801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130" y="430689"/>
            <a:ext cx="4744883" cy="1832920"/>
          </a:xfr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776" y="430690"/>
            <a:ext cx="8062543" cy="9232202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130" y="2263612"/>
            <a:ext cx="4744883" cy="7399283"/>
          </a:xfrm>
        </p:spPr>
        <p:txBody>
          <a:bodyPr/>
          <a:lstStyle>
            <a:lvl1pPr marL="0" indent="0">
              <a:buNone/>
              <a:defRPr sz="1401"/>
            </a:lvl1pPr>
            <a:lvl2pPr marL="457221" indent="0">
              <a:buNone/>
              <a:defRPr sz="1201"/>
            </a:lvl2pPr>
            <a:lvl3pPr marL="914439" indent="0">
              <a:buNone/>
              <a:defRPr sz="1001"/>
            </a:lvl3pPr>
            <a:lvl4pPr marL="1371657" indent="0">
              <a:buNone/>
              <a:defRPr sz="900"/>
            </a:lvl4pPr>
            <a:lvl5pPr marL="1828874" indent="0">
              <a:buNone/>
              <a:defRPr sz="900"/>
            </a:lvl5pPr>
            <a:lvl6pPr marL="2286095" indent="0">
              <a:buNone/>
              <a:defRPr sz="900"/>
            </a:lvl6pPr>
            <a:lvl7pPr marL="2743317" indent="0">
              <a:buNone/>
              <a:defRPr sz="900"/>
            </a:lvl7pPr>
            <a:lvl8pPr marL="3200534" indent="0">
              <a:buNone/>
              <a:defRPr sz="900"/>
            </a:lvl8pPr>
            <a:lvl9pPr marL="365775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899" y="7572059"/>
            <a:ext cx="8653463" cy="893925"/>
          </a:xfr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6899" y="966544"/>
            <a:ext cx="8653463" cy="6490335"/>
          </a:xfrm>
        </p:spPr>
        <p:txBody>
          <a:bodyPr/>
          <a:lstStyle>
            <a:lvl1pPr marL="0" indent="0">
              <a:buNone/>
              <a:defRPr sz="3201"/>
            </a:lvl1pPr>
            <a:lvl2pPr marL="457221" indent="0">
              <a:buNone/>
              <a:defRPr sz="2799"/>
            </a:lvl2pPr>
            <a:lvl3pPr marL="914439" indent="0">
              <a:buNone/>
              <a:defRPr sz="2400"/>
            </a:lvl3pPr>
            <a:lvl4pPr marL="1371657" indent="0">
              <a:buNone/>
              <a:defRPr sz="2001"/>
            </a:lvl4pPr>
            <a:lvl5pPr marL="1828874" indent="0">
              <a:buNone/>
              <a:defRPr sz="2001"/>
            </a:lvl5pPr>
            <a:lvl6pPr marL="2286095" indent="0">
              <a:buNone/>
              <a:defRPr sz="2001"/>
            </a:lvl6pPr>
            <a:lvl7pPr marL="2743317" indent="0">
              <a:buNone/>
              <a:defRPr sz="2001"/>
            </a:lvl7pPr>
            <a:lvl8pPr marL="3200534" indent="0">
              <a:buNone/>
              <a:defRPr sz="2001"/>
            </a:lvl8pPr>
            <a:lvl9pPr marL="3657752" indent="0">
              <a:buNone/>
              <a:defRPr sz="2001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6899" y="8465985"/>
            <a:ext cx="8653463" cy="1269520"/>
          </a:xfrm>
        </p:spPr>
        <p:txBody>
          <a:bodyPr/>
          <a:lstStyle>
            <a:lvl1pPr marL="0" indent="0">
              <a:buNone/>
              <a:defRPr sz="1401"/>
            </a:lvl1pPr>
            <a:lvl2pPr marL="457221" indent="0">
              <a:buNone/>
              <a:defRPr sz="1201"/>
            </a:lvl2pPr>
            <a:lvl3pPr marL="914439" indent="0">
              <a:buNone/>
              <a:defRPr sz="1001"/>
            </a:lvl3pPr>
            <a:lvl4pPr marL="1371657" indent="0">
              <a:buNone/>
              <a:defRPr sz="900"/>
            </a:lvl4pPr>
            <a:lvl5pPr marL="1828874" indent="0">
              <a:buNone/>
              <a:defRPr sz="900"/>
            </a:lvl5pPr>
            <a:lvl6pPr marL="2286095" indent="0">
              <a:buNone/>
              <a:defRPr sz="900"/>
            </a:lvl6pPr>
            <a:lvl7pPr marL="2743317" indent="0">
              <a:buNone/>
              <a:defRPr sz="900"/>
            </a:lvl7pPr>
            <a:lvl8pPr marL="3200534" indent="0">
              <a:buNone/>
              <a:defRPr sz="900"/>
            </a:lvl8pPr>
            <a:lvl9pPr marL="365775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1123" y="433195"/>
            <a:ext cx="12980195" cy="1802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123" y="2524021"/>
            <a:ext cx="12980195" cy="7138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1125" y="10025981"/>
            <a:ext cx="3365236" cy="575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7670" y="10025981"/>
            <a:ext cx="4567106" cy="575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6081" y="10025981"/>
            <a:ext cx="3365236" cy="575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3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5" indent="-342915" algn="l" defTabSz="91443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82" indent="-285763" algn="l" defTabSz="914439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9" indent="-228609" algn="l" defTabSz="9144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6" indent="-228609" algn="l" defTabSz="91443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7" indent="-228609" algn="l" defTabSz="91443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5" indent="-228609" algn="l" defTabSz="9144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26" indent="-228609" algn="l" defTabSz="9144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44" indent="-228609" algn="l" defTabSz="9144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62" indent="-228609" algn="l" defTabSz="9144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1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9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7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4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5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17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34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52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25300" y="1704440"/>
            <a:ext cx="10475928" cy="797137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Add Screening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01FED8-AC74-405D-8269-71E36ED7D7EC}"/>
              </a:ext>
            </a:extLst>
          </p:cNvPr>
          <p:cNvSpPr/>
          <p:nvPr/>
        </p:nvSpPr>
        <p:spPr>
          <a:xfrm>
            <a:off x="6736563" y="3232588"/>
            <a:ext cx="147046" cy="184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2" name="Rectangle 62"/>
          <p:cNvSpPr/>
          <p:nvPr/>
        </p:nvSpPr>
        <p:spPr>
          <a:xfrm>
            <a:off x="2369495" y="2032354"/>
            <a:ext cx="1455630" cy="34675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984301" y="2396028"/>
            <a:ext cx="0" cy="62891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921210" y="2746721"/>
            <a:ext cx="153994" cy="56744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16" name="Rectangle 62"/>
          <p:cNvSpPr/>
          <p:nvPr/>
        </p:nvSpPr>
        <p:spPr>
          <a:xfrm>
            <a:off x="4488222" y="2046907"/>
            <a:ext cx="1600201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:MoviePlanner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5192221" y="2372861"/>
            <a:ext cx="11286" cy="26824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131009" y="2884216"/>
            <a:ext cx="133696" cy="19205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354253" y="2746721"/>
            <a:ext cx="156695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3155" y="2779303"/>
            <a:ext cx="160590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execute(“addscreening c/1 m/1 th/1 h/28/03/2018 11:30”)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997409" y="2906262"/>
            <a:ext cx="21365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2">
            <a:extLst>
              <a:ext uri="{FF2B5EF4-FFF2-40B4-BE49-F238E27FC236}">
                <a16:creationId xmlns:a16="http://schemas.microsoft.com/office/drawing/2014/main" id="{5F2E68EC-E448-4ED0-AC40-4FF840B93273}"/>
              </a:ext>
            </a:extLst>
          </p:cNvPr>
          <p:cNvSpPr/>
          <p:nvPr/>
        </p:nvSpPr>
        <p:spPr>
          <a:xfrm>
            <a:off x="6279586" y="2883268"/>
            <a:ext cx="1462275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:AddScreening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CommandParser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17" name="Rectangle 62">
            <a:extLst>
              <a:ext uri="{FF2B5EF4-FFF2-40B4-BE49-F238E27FC236}">
                <a16:creationId xmlns:a16="http://schemas.microsoft.com/office/drawing/2014/main" id="{B58DEF2D-78A2-4E16-8437-AA3F3C8E9A82}"/>
              </a:ext>
            </a:extLst>
          </p:cNvPr>
          <p:cNvSpPr/>
          <p:nvPr/>
        </p:nvSpPr>
        <p:spPr>
          <a:xfrm>
            <a:off x="7615037" y="4083506"/>
            <a:ext cx="1888802" cy="36116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bg1"/>
                </a:solidFill>
              </a:rPr>
              <a:t>as:</a:t>
            </a:r>
            <a:r>
              <a:rPr lang="en-US" sz="1201" dirty="0">
                <a:solidFill>
                  <a:schemeClr val="bg1"/>
                </a:solidFill>
              </a:rPr>
              <a:t>AddScreeningCommand</a:t>
            </a:r>
            <a:endParaRPr lang="en-SG" sz="1201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C84B441-ECAD-4BD1-8561-29C33A7A1100}"/>
              </a:ext>
            </a:extLst>
          </p:cNvPr>
          <p:cNvCxnSpPr>
            <a:cxnSpLocks/>
          </p:cNvCxnSpPr>
          <p:nvPr/>
        </p:nvCxnSpPr>
        <p:spPr>
          <a:xfrm>
            <a:off x="6883610" y="4277862"/>
            <a:ext cx="7314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4A1524-1C3E-4A9D-A6B4-661CF4D59487}"/>
              </a:ext>
            </a:extLst>
          </p:cNvPr>
          <p:cNvCxnSpPr>
            <a:cxnSpLocks/>
            <a:endCxn id="131" idx="2"/>
          </p:cNvCxnSpPr>
          <p:nvPr/>
        </p:nvCxnSpPr>
        <p:spPr>
          <a:xfrm flipH="1">
            <a:off x="8403416" y="4475081"/>
            <a:ext cx="79276" cy="1429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FC1701C-AEEC-480A-8B77-D241046DEF96}"/>
              </a:ext>
            </a:extLst>
          </p:cNvPr>
          <p:cNvSpPr/>
          <p:nvPr/>
        </p:nvSpPr>
        <p:spPr>
          <a:xfrm>
            <a:off x="8329894" y="4433405"/>
            <a:ext cx="147044" cy="184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145" name="Rectangle 62">
            <a:extLst>
              <a:ext uri="{FF2B5EF4-FFF2-40B4-BE49-F238E27FC236}">
                <a16:creationId xmlns:a16="http://schemas.microsoft.com/office/drawing/2014/main" id="{3B6833F7-AE61-4ACE-B355-33AE996BA9D3}"/>
              </a:ext>
            </a:extLst>
          </p:cNvPr>
          <p:cNvSpPr/>
          <p:nvPr/>
        </p:nvSpPr>
        <p:spPr>
          <a:xfrm>
            <a:off x="11546267" y="5839267"/>
            <a:ext cx="777293" cy="3190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bg1"/>
                </a:solidFill>
              </a:rPr>
              <a:t>:</a:t>
            </a:r>
            <a:r>
              <a:rPr lang="en-US" sz="1201" dirty="0">
                <a:solidFill>
                  <a:schemeClr val="bg1"/>
                </a:solidFill>
              </a:rPr>
              <a:t>Model</a:t>
            </a:r>
            <a:endParaRPr lang="en-SG" sz="1201" dirty="0">
              <a:solidFill>
                <a:schemeClr val="bg1"/>
              </a:solidFill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A62F2D5-0EDD-481F-BE9B-84800CD3AD45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8508517" y="7140886"/>
            <a:ext cx="34256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306A512-3AA8-4E5F-AB07-9654003B97A0}"/>
              </a:ext>
            </a:extLst>
          </p:cNvPr>
          <p:cNvSpPr txBox="1"/>
          <p:nvPr/>
        </p:nvSpPr>
        <p:spPr>
          <a:xfrm>
            <a:off x="9666376" y="6946107"/>
            <a:ext cx="1764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updateCinema(old, new)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29BB22-8F4A-47C2-A77B-A9A8D67BB09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298120" y="3056646"/>
            <a:ext cx="9814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809818-2E89-4323-B6A5-EAAAE77A3A46}"/>
              </a:ext>
            </a:extLst>
          </p:cNvPr>
          <p:cNvCxnSpPr>
            <a:cxnSpLocks/>
          </p:cNvCxnSpPr>
          <p:nvPr/>
        </p:nvCxnSpPr>
        <p:spPr>
          <a:xfrm>
            <a:off x="5278056" y="3417254"/>
            <a:ext cx="153202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DA86CC7-9979-449A-BD95-06A1A99E7130}"/>
              </a:ext>
            </a:extLst>
          </p:cNvPr>
          <p:cNvCxnSpPr>
            <a:cxnSpLocks/>
          </p:cNvCxnSpPr>
          <p:nvPr/>
        </p:nvCxnSpPr>
        <p:spPr>
          <a:xfrm>
            <a:off x="6812763" y="3417256"/>
            <a:ext cx="0" cy="138751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C20461-22FE-443E-BAF2-F3E1428AA2AF}"/>
              </a:ext>
            </a:extLst>
          </p:cNvPr>
          <p:cNvSpPr txBox="1"/>
          <p:nvPr/>
        </p:nvSpPr>
        <p:spPr>
          <a:xfrm>
            <a:off x="3120244" y="2952682"/>
            <a:ext cx="19895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parseCommand(“addscreening c/1 m/1 th/1</a:t>
            </a:r>
          </a:p>
          <a:p>
            <a:pPr algn="r"/>
            <a:r>
              <a:rPr lang="en-US" sz="1200" dirty="0">
                <a:solidFill>
                  <a:srgbClr val="0070C0"/>
                </a:solidFill>
              </a:rPr>
              <a:t> h/28/03/2018 11:30”)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C02068F-1B6F-495A-BA52-EB82EF2C0698}"/>
              </a:ext>
            </a:extLst>
          </p:cNvPr>
          <p:cNvSpPr/>
          <p:nvPr/>
        </p:nvSpPr>
        <p:spPr>
          <a:xfrm>
            <a:off x="6736564" y="3762721"/>
            <a:ext cx="147043" cy="9060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0C8467-4450-45DD-97D9-753EAF165D7E}"/>
              </a:ext>
            </a:extLst>
          </p:cNvPr>
          <p:cNvCxnSpPr>
            <a:cxnSpLocks/>
            <a:endCxn id="69" idx="0"/>
          </p:cNvCxnSpPr>
          <p:nvPr/>
        </p:nvCxnSpPr>
        <p:spPr>
          <a:xfrm flipV="1">
            <a:off x="5298121" y="3762721"/>
            <a:ext cx="1511965" cy="38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AB6999-A174-4C0F-9AF3-9F9DD19F53C5}"/>
              </a:ext>
            </a:extLst>
          </p:cNvPr>
          <p:cNvSpPr txBox="1"/>
          <p:nvPr/>
        </p:nvSpPr>
        <p:spPr>
          <a:xfrm>
            <a:off x="5248548" y="3835578"/>
            <a:ext cx="145563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parse (“c/1 m/1 th/1</a:t>
            </a:r>
          </a:p>
          <a:p>
            <a:pPr algn="r"/>
            <a:r>
              <a:rPr lang="en-US" sz="1200" dirty="0">
                <a:solidFill>
                  <a:srgbClr val="0070C0"/>
                </a:solidFill>
              </a:rPr>
              <a:t> h/28/03/2018 11:30”)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2F6B04-381B-450C-9CDE-CBE05F5017C4}"/>
              </a:ext>
            </a:extLst>
          </p:cNvPr>
          <p:cNvCxnSpPr>
            <a:cxnSpLocks/>
          </p:cNvCxnSpPr>
          <p:nvPr/>
        </p:nvCxnSpPr>
        <p:spPr>
          <a:xfrm>
            <a:off x="5248547" y="4668762"/>
            <a:ext cx="148801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16037E3-3054-4811-9F37-3CE94DB80A78}"/>
              </a:ext>
            </a:extLst>
          </p:cNvPr>
          <p:cNvCxnSpPr>
            <a:cxnSpLocks/>
          </p:cNvCxnSpPr>
          <p:nvPr/>
        </p:nvCxnSpPr>
        <p:spPr>
          <a:xfrm>
            <a:off x="6871029" y="4618070"/>
            <a:ext cx="148801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177346-215B-4B3D-8C59-D3A81D3259A0}"/>
              </a:ext>
            </a:extLst>
          </p:cNvPr>
          <p:cNvCxnSpPr>
            <a:cxnSpLocks/>
          </p:cNvCxnSpPr>
          <p:nvPr/>
        </p:nvCxnSpPr>
        <p:spPr>
          <a:xfrm>
            <a:off x="8404085" y="4618071"/>
            <a:ext cx="0" cy="12460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7C6442-49C9-45D0-A6D8-8603B161A941}"/>
              </a:ext>
            </a:extLst>
          </p:cNvPr>
          <p:cNvCxnSpPr>
            <a:cxnSpLocks/>
          </p:cNvCxnSpPr>
          <p:nvPr/>
        </p:nvCxnSpPr>
        <p:spPr>
          <a:xfrm>
            <a:off x="3097310" y="5303787"/>
            <a:ext cx="526173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1F3122F-5655-4EE0-9A27-81716DFA9425}"/>
              </a:ext>
            </a:extLst>
          </p:cNvPr>
          <p:cNvSpPr/>
          <p:nvPr/>
        </p:nvSpPr>
        <p:spPr>
          <a:xfrm>
            <a:off x="8329894" y="5283739"/>
            <a:ext cx="145486" cy="29537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63918D-CB4E-4AEA-83C4-90BA140FAA1C}"/>
              </a:ext>
            </a:extLst>
          </p:cNvPr>
          <p:cNvSpPr txBox="1"/>
          <p:nvPr/>
        </p:nvSpPr>
        <p:spPr>
          <a:xfrm>
            <a:off x="4528421" y="5055291"/>
            <a:ext cx="5921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C91E3C0-42D8-4742-8BF6-EFCDB3BEC96F}"/>
              </a:ext>
            </a:extLst>
          </p:cNvPr>
          <p:cNvCxnSpPr>
            <a:cxnSpLocks/>
          </p:cNvCxnSpPr>
          <p:nvPr/>
        </p:nvCxnSpPr>
        <p:spPr>
          <a:xfrm flipH="1">
            <a:off x="11921227" y="6171970"/>
            <a:ext cx="14392" cy="224922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659ADE5-C83B-4626-B4BD-49F45D75A0F9}"/>
              </a:ext>
            </a:extLst>
          </p:cNvPr>
          <p:cNvSpPr/>
          <p:nvPr/>
        </p:nvSpPr>
        <p:spPr>
          <a:xfrm>
            <a:off x="11856496" y="7140886"/>
            <a:ext cx="155323" cy="3467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EB4A780-53D2-4D7F-A715-0DF054A4A0D3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8495260" y="7487643"/>
            <a:ext cx="3438898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62">
            <a:extLst>
              <a:ext uri="{FF2B5EF4-FFF2-40B4-BE49-F238E27FC236}">
                <a16:creationId xmlns:a16="http://schemas.microsoft.com/office/drawing/2014/main" id="{BD8CFD51-2683-4469-8715-B1A986A7370D}"/>
              </a:ext>
            </a:extLst>
          </p:cNvPr>
          <p:cNvSpPr/>
          <p:nvPr/>
        </p:nvSpPr>
        <p:spPr>
          <a:xfrm>
            <a:off x="8936203" y="7536196"/>
            <a:ext cx="1828800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bg1"/>
                </a:solidFill>
              </a:rPr>
              <a:t>result:</a:t>
            </a:r>
          </a:p>
          <a:p>
            <a:pPr algn="ctr"/>
            <a:r>
              <a:rPr lang="en-US" sz="1401" dirty="0">
                <a:solidFill>
                  <a:schemeClr val="bg1"/>
                </a:solidFill>
              </a:rPr>
              <a:t>CommandResult</a:t>
            </a:r>
            <a:endParaRPr lang="en-SG" sz="1201" dirty="0">
              <a:solidFill>
                <a:schemeClr val="bg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16E44EE-6154-40C4-AA26-24DBB8C2BBC7}"/>
              </a:ext>
            </a:extLst>
          </p:cNvPr>
          <p:cNvCxnSpPr>
            <a:cxnSpLocks/>
          </p:cNvCxnSpPr>
          <p:nvPr/>
        </p:nvCxnSpPr>
        <p:spPr>
          <a:xfrm>
            <a:off x="8467617" y="7755397"/>
            <a:ext cx="46858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22DF4EA-ADE8-4B81-B2D3-F9EA48298AA8}"/>
              </a:ext>
            </a:extLst>
          </p:cNvPr>
          <p:cNvSpPr/>
          <p:nvPr/>
        </p:nvSpPr>
        <p:spPr>
          <a:xfrm>
            <a:off x="9787215" y="7882953"/>
            <a:ext cx="141299" cy="307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6E56C57-0601-4160-A15C-EB385CFE1624}"/>
              </a:ext>
            </a:extLst>
          </p:cNvPr>
          <p:cNvCxnSpPr>
            <a:cxnSpLocks/>
          </p:cNvCxnSpPr>
          <p:nvPr/>
        </p:nvCxnSpPr>
        <p:spPr>
          <a:xfrm>
            <a:off x="8479116" y="8190530"/>
            <a:ext cx="137586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BD857A9-F90F-4BE0-A44D-DC15B1EC74B6}"/>
              </a:ext>
            </a:extLst>
          </p:cNvPr>
          <p:cNvSpPr txBox="1"/>
          <p:nvPr/>
        </p:nvSpPr>
        <p:spPr>
          <a:xfrm>
            <a:off x="6691219" y="4607604"/>
            <a:ext cx="446903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dirty="0"/>
              <a:t>x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82693E-7604-46CA-B779-FA19996AC198}"/>
              </a:ext>
            </a:extLst>
          </p:cNvPr>
          <p:cNvCxnSpPr>
            <a:cxnSpLocks/>
          </p:cNvCxnSpPr>
          <p:nvPr/>
        </p:nvCxnSpPr>
        <p:spPr>
          <a:xfrm>
            <a:off x="1168610" y="8421197"/>
            <a:ext cx="175259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1BE26A1-67BF-4222-8EF5-644711A56B5D}"/>
              </a:ext>
            </a:extLst>
          </p:cNvPr>
          <p:cNvSpPr txBox="1"/>
          <p:nvPr/>
        </p:nvSpPr>
        <p:spPr>
          <a:xfrm>
            <a:off x="4870119" y="8014584"/>
            <a:ext cx="5921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2625FC8-E775-4D89-9053-69D3B6686802}"/>
              </a:ext>
            </a:extLst>
          </p:cNvPr>
          <p:cNvSpPr txBox="1"/>
          <p:nvPr/>
        </p:nvSpPr>
        <p:spPr>
          <a:xfrm>
            <a:off x="1793293" y="8237447"/>
            <a:ext cx="5921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C55AE559-0658-4FD8-997D-574F2E0FD2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82368" y="5462734"/>
            <a:ext cx="86832" cy="93562"/>
          </a:xfrm>
          <a:prstGeom prst="curvedConnector4">
            <a:avLst>
              <a:gd name="adj1" fmla="val -128893"/>
              <a:gd name="adj2" fmla="val 1788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794BC7-67BF-42DC-A6AB-7CAC41B6AD38}"/>
              </a:ext>
            </a:extLst>
          </p:cNvPr>
          <p:cNvSpPr/>
          <p:nvPr/>
        </p:nvSpPr>
        <p:spPr>
          <a:xfrm>
            <a:off x="8402803" y="5473881"/>
            <a:ext cx="187121" cy="17366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A3990B0-39B2-459A-905F-8727C52DF8D1}"/>
              </a:ext>
            </a:extLst>
          </p:cNvPr>
          <p:cNvSpPr txBox="1"/>
          <p:nvPr/>
        </p:nvSpPr>
        <p:spPr>
          <a:xfrm>
            <a:off x="8706262" y="5418847"/>
            <a:ext cx="11443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isValidScreening()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3649D37-6639-48D8-B086-CDF1D8F17DBE}"/>
              </a:ext>
            </a:extLst>
          </p:cNvPr>
          <p:cNvSpPr/>
          <p:nvPr/>
        </p:nvSpPr>
        <p:spPr>
          <a:xfrm>
            <a:off x="7897020" y="5756264"/>
            <a:ext cx="4572000" cy="2776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0E42A4D-B814-4655-827C-44F8C48B95DA}"/>
              </a:ext>
            </a:extLst>
          </p:cNvPr>
          <p:cNvSpPr txBox="1"/>
          <p:nvPr/>
        </p:nvSpPr>
        <p:spPr>
          <a:xfrm>
            <a:off x="7973219" y="5713412"/>
            <a:ext cx="376537" cy="24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opt</a:t>
            </a:r>
          </a:p>
        </p:txBody>
      </p:sp>
      <p:sp>
        <p:nvSpPr>
          <p:cNvPr id="139" name="Rectangle: Top Corners One Rounded and One Snipped 138">
            <a:extLst>
              <a:ext uri="{FF2B5EF4-FFF2-40B4-BE49-F238E27FC236}">
                <a16:creationId xmlns:a16="http://schemas.microsoft.com/office/drawing/2014/main" id="{1B7F72B7-8842-45F5-A74A-CFE6A0F8266D}"/>
              </a:ext>
            </a:extLst>
          </p:cNvPr>
          <p:cNvSpPr/>
          <p:nvPr/>
        </p:nvSpPr>
        <p:spPr>
          <a:xfrm rot="10800000" flipH="1">
            <a:off x="7897020" y="5733831"/>
            <a:ext cx="412225" cy="20818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13EF46D-7D17-4CE9-AD6A-3049FA104C30}"/>
              </a:ext>
            </a:extLst>
          </p:cNvPr>
          <p:cNvSpPr txBox="1"/>
          <p:nvPr/>
        </p:nvSpPr>
        <p:spPr>
          <a:xfrm>
            <a:off x="8048201" y="5846479"/>
            <a:ext cx="14556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[valid screening]</a:t>
            </a:r>
          </a:p>
        </p:txBody>
      </p:sp>
      <p:sp>
        <p:nvSpPr>
          <p:cNvPr id="147" name="Rectangle 62">
            <a:extLst>
              <a:ext uri="{FF2B5EF4-FFF2-40B4-BE49-F238E27FC236}">
                <a16:creationId xmlns:a16="http://schemas.microsoft.com/office/drawing/2014/main" id="{D1D62A7B-B36B-477C-BD2F-1A24261B47F7}"/>
              </a:ext>
            </a:extLst>
          </p:cNvPr>
          <p:cNvSpPr/>
          <p:nvPr/>
        </p:nvSpPr>
        <p:spPr>
          <a:xfrm>
            <a:off x="9666376" y="5950419"/>
            <a:ext cx="1144146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bg1"/>
                </a:solidFill>
              </a:rPr>
              <a:t>:</a:t>
            </a:r>
            <a:r>
              <a:rPr lang="en-US" sz="1201" dirty="0">
                <a:solidFill>
                  <a:schemeClr val="bg1"/>
                </a:solidFill>
              </a:rPr>
              <a:t>Screening</a:t>
            </a:r>
            <a:endParaRPr lang="en-SG" sz="1201" dirty="0">
              <a:solidFill>
                <a:schemeClr val="bg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775C87F-C944-4F93-923C-1A4DA5DEAB77}"/>
              </a:ext>
            </a:extLst>
          </p:cNvPr>
          <p:cNvCxnSpPr>
            <a:cxnSpLocks/>
          </p:cNvCxnSpPr>
          <p:nvPr/>
        </p:nvCxnSpPr>
        <p:spPr>
          <a:xfrm>
            <a:off x="8362517" y="6158318"/>
            <a:ext cx="12925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EA276D3-9BA9-4ACC-A276-CF3F077D7FD2}"/>
              </a:ext>
            </a:extLst>
          </p:cNvPr>
          <p:cNvSpPr/>
          <p:nvPr/>
        </p:nvSpPr>
        <p:spPr>
          <a:xfrm>
            <a:off x="10112175" y="6246812"/>
            <a:ext cx="147044" cy="184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882C-2348-4A70-BA5C-6EC747426E44}"/>
              </a:ext>
            </a:extLst>
          </p:cNvPr>
          <p:cNvCxnSpPr>
            <a:cxnSpLocks/>
          </p:cNvCxnSpPr>
          <p:nvPr/>
        </p:nvCxnSpPr>
        <p:spPr>
          <a:xfrm>
            <a:off x="8482692" y="6431478"/>
            <a:ext cx="161581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7D717837-D549-48B6-B1A5-9525F94E4F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09984" y="6766215"/>
            <a:ext cx="86832" cy="93562"/>
          </a:xfrm>
          <a:prstGeom prst="curvedConnector4">
            <a:avLst>
              <a:gd name="adj1" fmla="val -128893"/>
              <a:gd name="adj2" fmla="val 1788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3804E81-B7B7-4E2E-AB55-5E00E25330AF}"/>
              </a:ext>
            </a:extLst>
          </p:cNvPr>
          <p:cNvSpPr txBox="1"/>
          <p:nvPr/>
        </p:nvSpPr>
        <p:spPr>
          <a:xfrm>
            <a:off x="8649208" y="6764383"/>
            <a:ext cx="17280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generateUpdatedCinema()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7A9DF0B-A5B7-4D9A-9DFD-9C22B6728469}"/>
              </a:ext>
            </a:extLst>
          </p:cNvPr>
          <p:cNvSpPr/>
          <p:nvPr/>
        </p:nvSpPr>
        <p:spPr>
          <a:xfrm>
            <a:off x="8421956" y="6780212"/>
            <a:ext cx="187121" cy="17366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D5ED7B2-35AA-42FE-A14F-3FAFE4F162C0}"/>
              </a:ext>
            </a:extLst>
          </p:cNvPr>
          <p:cNvCxnSpPr>
            <a:cxnSpLocks/>
          </p:cNvCxnSpPr>
          <p:nvPr/>
        </p:nvCxnSpPr>
        <p:spPr>
          <a:xfrm>
            <a:off x="3120244" y="8237447"/>
            <a:ext cx="520965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694BC1B-E0CA-4960-BEE2-011D38408C29}"/>
              </a:ext>
            </a:extLst>
          </p:cNvPr>
          <p:cNvCxnSpPr>
            <a:cxnSpLocks/>
          </p:cNvCxnSpPr>
          <p:nvPr/>
        </p:nvCxnSpPr>
        <p:spPr>
          <a:xfrm>
            <a:off x="3120244" y="4810865"/>
            <a:ext cx="19895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27223BE-9067-45B3-96C7-685598B12C09}"/>
              </a:ext>
            </a:extLst>
          </p:cNvPr>
          <p:cNvSpPr txBox="1"/>
          <p:nvPr/>
        </p:nvSpPr>
        <p:spPr>
          <a:xfrm>
            <a:off x="4083719" y="4585079"/>
            <a:ext cx="2732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93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Lai Qi Wei</cp:lastModifiedBy>
  <cp:revision>106</cp:revision>
  <dcterms:created xsi:type="dcterms:W3CDTF">2016-07-22T14:33:02Z</dcterms:created>
  <dcterms:modified xsi:type="dcterms:W3CDTF">2018-03-29T05:31:40Z</dcterms:modified>
</cp:coreProperties>
</file>