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43480" y="2057399"/>
            <a:ext cx="5864332" cy="3124187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26723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91120" y="4603713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14654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3211" y="25908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08795" y="2743200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22123" y="4149367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4523" y="4160281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6923" y="4149367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3793" y="365832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961843" y="3987360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107912" y="4362500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3298" y="4541823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502BE9-59F3-4A9C-B7CB-ED89EF691266}"/>
              </a:ext>
            </a:extLst>
          </p:cNvPr>
          <p:cNvCxnSpPr/>
          <p:nvPr/>
        </p:nvCxnSpPr>
        <p:spPr>
          <a:xfrm>
            <a:off x="4707469" y="34290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5">
            <a:extLst>
              <a:ext uri="{FF2B5EF4-FFF2-40B4-BE49-F238E27FC236}">
                <a16:creationId xmlns:a16="http://schemas.microsoft.com/office/drawing/2014/main" id="{E0AFAE00-C2CC-4961-9032-741B4316269A}"/>
              </a:ext>
            </a:extLst>
          </p:cNvPr>
          <p:cNvSpPr/>
          <p:nvPr/>
        </p:nvSpPr>
        <p:spPr>
          <a:xfrm>
            <a:off x="5164669" y="3056305"/>
            <a:ext cx="1447800" cy="552022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E38E11-C8DD-4418-BA9E-8F9361E686F2}"/>
              </a:ext>
            </a:extLst>
          </p:cNvPr>
          <p:cNvCxnSpPr/>
          <p:nvPr/>
        </p:nvCxnSpPr>
        <p:spPr>
          <a:xfrm flipV="1">
            <a:off x="6680199" y="3326533"/>
            <a:ext cx="939801" cy="1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email shape">
            <a:extLst>
              <a:ext uri="{FF2B5EF4-FFF2-40B4-BE49-F238E27FC236}">
                <a16:creationId xmlns:a16="http://schemas.microsoft.com/office/drawing/2014/main" id="{ED5F6236-FFA2-402D-855D-66E13BF9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16" y="3056305"/>
            <a:ext cx="552021" cy="55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59</cp:revision>
  <dcterms:created xsi:type="dcterms:W3CDTF">2016-07-22T14:33:02Z</dcterms:created>
  <dcterms:modified xsi:type="dcterms:W3CDTF">2018-04-15T13:04:25Z</dcterms:modified>
</cp:coreProperties>
</file>