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45200" cy="12685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1" y="1433477"/>
            <a:ext cx="152910" cy="11359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862595" y="971597"/>
            <a:ext cx="1005" cy="12944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7" y="1345880"/>
            <a:ext cx="10154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addscreening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92546" y="1479370"/>
            <a:ext cx="1902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execute(“addscreening”)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61324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82641" y="1683644"/>
            <a:ext cx="17196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updateCinema(cinema, newcinema)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01372" y="1687656"/>
            <a:ext cx="25110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post(MoviePlannerChangedEvent)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2273" y="256945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5908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5799" y="231740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0805" y="462278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post(ReloadBrowserPanelEvent)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5711857" y="412034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377442" y="447340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305434" y="489633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999640" y="4896334"/>
            <a:ext cx="1295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96353" y="593309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470551" y="4111652"/>
            <a:ext cx="1483857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189162" y="446710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3117154" y="5495586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269554" y="5768714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69554" y="549558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36987" y="5220483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handleReloadBrowserPanelEvent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48845" y="5437146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14692" y="5487835"/>
            <a:ext cx="17766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loadCinemaSchedule()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AEBD5-720E-492B-BAAB-C68FBC22382C}"/>
              </a:ext>
            </a:extLst>
          </p:cNvPr>
          <p:cNvCxnSpPr>
            <a:cxnSpLocks/>
          </p:cNvCxnSpPr>
          <p:nvPr/>
        </p:nvCxnSpPr>
        <p:spPr>
          <a:xfrm>
            <a:off x="3954408" y="2345650"/>
            <a:ext cx="45913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609F579-953B-456D-88CD-CC90D6B4D24F}"/>
              </a:ext>
            </a:extLst>
          </p:cNvPr>
          <p:cNvSpPr txBox="1"/>
          <p:nvPr/>
        </p:nvSpPr>
        <p:spPr>
          <a:xfrm>
            <a:off x="6020530" y="2132203"/>
            <a:ext cx="25110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post(ReloadBrowserPanelEvent)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7FE644-CF89-4552-AE29-B6F0980F5FE8}"/>
              </a:ext>
            </a:extLst>
          </p:cNvPr>
          <p:cNvCxnSpPr>
            <a:cxnSpLocks/>
          </p:cNvCxnSpPr>
          <p:nvPr/>
        </p:nvCxnSpPr>
        <p:spPr>
          <a:xfrm>
            <a:off x="3954408" y="2500574"/>
            <a:ext cx="461606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5C6544F-EF25-42C1-88EA-89CAF8B8EA79}"/>
              </a:ext>
            </a:extLst>
          </p:cNvPr>
          <p:cNvSpPr/>
          <p:nvPr/>
        </p:nvSpPr>
        <p:spPr>
          <a:xfrm>
            <a:off x="8534400" y="1956813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Wei Lai</cp:lastModifiedBy>
  <cp:revision>66</cp:revision>
  <dcterms:created xsi:type="dcterms:W3CDTF">2016-07-22T14:33:02Z</dcterms:created>
  <dcterms:modified xsi:type="dcterms:W3CDTF">2018-04-05T16:34:16Z</dcterms:modified>
</cp:coreProperties>
</file>