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9601-CC50-4E74-BC8D-56A08D04A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7131E-88BE-4E8A-93BA-FF00379DA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60EF-C546-472D-92CF-ACE52C91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7E2B-5E8C-474F-B871-A311489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3355-CD51-432D-98CC-30B8401E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B013-0D88-4640-8669-669B254E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56685-17E1-42DB-B36F-0DDCA625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6ED-E36C-4515-AE2D-B85BD49C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FA76-3BF6-427D-BCDF-B4965438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0677-084D-4144-96E5-C8018608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45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81DDB-6535-4F96-B4A7-74662F5E2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3C73-C2B4-4FAF-BE81-88D6EC89A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BC80-D39E-4033-AEC9-ABE2E68A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1394-8917-40CE-A3CE-E9D80865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00F1-7A39-46C6-A87C-D3EE82EB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5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1B28-7E3C-4AD5-86CE-7AD7115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3157-4672-4A2F-AA9F-8E503871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AB1B-ED35-466C-9D41-FE1076ED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B507-E25D-4335-A27A-993D72DE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EB11-9CC6-4F4C-A7F2-B595ED70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7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24BF-B93D-473D-AC19-32964B0E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1F5F-76DE-4933-8877-15D0EDD3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7C91-8F2B-4484-B1DF-B2052824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0CE1-1A1A-4DBD-9BCC-F582F89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F9C1-47BB-4064-B70A-B271EFBE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45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8C81-7268-41E0-85C3-F1B5F4E0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2577-0EC8-4594-822C-50EF7146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0617-CDD0-4212-B3EC-010AAEB17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E331A-1C9A-475A-A0D1-55C4336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8D50-BAD4-4171-849C-0EB3656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A04E-382C-4671-8E4F-CC3AB803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35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84F-65BC-466D-AA70-27D86CD9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2C69-BFF5-4E9C-BBE5-C9F29867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69909-CC84-4173-945D-DD75F483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7A4C-DF2E-45E6-88FB-4761A7EB5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084C0-2CE4-4D6B-902F-BB4BB7E26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FA853-FEBF-4B5A-B56F-ECC033BA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7E07F-898D-4CAE-9A71-7621FAC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2717-A6F1-4DFA-9723-3F48B2DA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5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F809-EC47-4C0B-AEF8-AF080017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75AA0-16C6-473A-8182-1A024CE2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6182A-2A2B-4EC6-8757-67A0D131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9A978-6344-4747-9903-B22B728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25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928A8-826E-412E-8B2C-A7E38F4A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B46A-24CF-4019-A76F-4B7FF78C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835F-7D00-4C60-AC92-21CFA9AD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4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2B06-BD07-42AF-A309-1D870261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F9A0-05FA-4924-873F-77FF65E9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5437F-33EB-42F5-954A-CF88BE9A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1767-7476-49F4-94ED-834D71D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C010-0DB9-43E6-8703-451622C1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71E5-C72D-47C4-8902-9F80CA64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31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316A-3B71-4423-AD30-4928CE71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CCEC4-28EA-4EA0-9918-74C74ACB6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A2B35-C320-40BB-9117-DBAD1228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38FB-DD58-43DD-906C-62FB758A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F226F-EA2A-44B9-92D5-5954578E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37916-E7F1-4681-A4C9-BF795FE3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01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21BA3-5FDD-43D6-83B2-DE8BAD22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E1FC-8D7A-4794-8050-F71BA4D1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22C6-BF38-4595-B3E4-61E09584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333F-0AA4-4B91-9517-B1D8E95A7AF9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A4D4-8FCF-417A-B40D-0016F337A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42B6-C99E-4FC8-BEC1-13EA42186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3589-85A9-40A0-AF0E-4CC1F2EBA9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72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367D0-D638-438E-94FA-27E154044476}"/>
              </a:ext>
            </a:extLst>
          </p:cNvPr>
          <p:cNvSpPr/>
          <p:nvPr/>
        </p:nvSpPr>
        <p:spPr>
          <a:xfrm>
            <a:off x="90494" y="3205486"/>
            <a:ext cx="235669" cy="2356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096F5C-F48D-4D05-AF8F-893C1CD39A93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26163" y="3323321"/>
            <a:ext cx="279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07B0B3-1B43-47C6-99F9-5E99D32D8EE3}"/>
              </a:ext>
            </a:extLst>
          </p:cNvPr>
          <p:cNvSpPr/>
          <p:nvPr/>
        </p:nvSpPr>
        <p:spPr>
          <a:xfrm>
            <a:off x="605903" y="2977851"/>
            <a:ext cx="2002416" cy="6909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encrypt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E2702-F1E1-4C60-9DC7-5447231B481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08319" y="3323321"/>
            <a:ext cx="6797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9E99A808-E136-4E7D-BF75-18C95226EF45}"/>
              </a:ext>
            </a:extLst>
          </p:cNvPr>
          <p:cNvSpPr/>
          <p:nvPr/>
        </p:nvSpPr>
        <p:spPr>
          <a:xfrm>
            <a:off x="3288071" y="3082938"/>
            <a:ext cx="480766" cy="48076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ECEBF-860D-41FE-B723-FF104E3D5879}"/>
              </a:ext>
            </a:extLst>
          </p:cNvPr>
          <p:cNvSpPr txBox="1"/>
          <p:nvPr/>
        </p:nvSpPr>
        <p:spPr>
          <a:xfrm>
            <a:off x="3768837" y="2850978"/>
            <a:ext cx="28053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600" dirty="0">
                <a:latin typeface="Consolas" panose="020B0609020204030204" pitchFamily="49" charset="0"/>
              </a:rPr>
              <a:t>Entered wrong format</a:t>
            </a:r>
            <a:r>
              <a:rPr lang="en-SG" sz="1801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C049C-7412-42D5-88E9-AF66C0C0A082}"/>
              </a:ext>
            </a:extLst>
          </p:cNvPr>
          <p:cNvSpPr txBox="1"/>
          <p:nvPr/>
        </p:nvSpPr>
        <p:spPr>
          <a:xfrm>
            <a:off x="1097473" y="3780098"/>
            <a:ext cx="253224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[Entered correct format]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50BF0D-4F6C-44B4-AE10-E53E4B410EB7}"/>
              </a:ext>
            </a:extLst>
          </p:cNvPr>
          <p:cNvSpPr/>
          <p:nvPr/>
        </p:nvSpPr>
        <p:spPr>
          <a:xfrm>
            <a:off x="6344795" y="4387523"/>
            <a:ext cx="2121872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 file not found error to user 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721B891-038E-4666-9E4F-15D5E38118CA}"/>
              </a:ext>
            </a:extLst>
          </p:cNvPr>
          <p:cNvSpPr/>
          <p:nvPr/>
        </p:nvSpPr>
        <p:spPr>
          <a:xfrm>
            <a:off x="3288071" y="4409195"/>
            <a:ext cx="480766" cy="48076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83A8FD-EE92-4DED-BC02-E9DA9223534A}"/>
              </a:ext>
            </a:extLst>
          </p:cNvPr>
          <p:cNvSpPr/>
          <p:nvPr/>
        </p:nvSpPr>
        <p:spPr>
          <a:xfrm>
            <a:off x="6344795" y="2981048"/>
            <a:ext cx="2121872" cy="695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Displays incorrect format error to user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217B5B-3B84-450E-B1B3-86AE43D70380}"/>
              </a:ext>
            </a:extLst>
          </p:cNvPr>
          <p:cNvCxnSpPr>
            <a:cxnSpLocks/>
            <a:stCxn id="16" idx="3"/>
            <a:endCxn id="20" idx="2"/>
          </p:cNvCxnSpPr>
          <p:nvPr/>
        </p:nvCxnSpPr>
        <p:spPr>
          <a:xfrm flipV="1">
            <a:off x="8466667" y="3323320"/>
            <a:ext cx="1973238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5A720F-0AE3-46CD-A899-DA9130D7BBF7}"/>
              </a:ext>
            </a:extLst>
          </p:cNvPr>
          <p:cNvGrpSpPr/>
          <p:nvPr/>
        </p:nvGrpSpPr>
        <p:grpSpPr>
          <a:xfrm>
            <a:off x="10439905" y="3205485"/>
            <a:ext cx="235669" cy="235669"/>
            <a:chOff x="8040730" y="5082186"/>
            <a:chExt cx="235669" cy="23566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1F5808-3C05-4BD5-BBB9-129C7BAE8566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A73C71-73D0-43E9-B871-F3BA615B51E6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DEA77A-DCE4-4C9A-97F8-D7155DFF9AE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528454" y="3563704"/>
            <a:ext cx="0" cy="84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E6734C-DFFB-42E6-914A-21908B8511A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54418" y="3324425"/>
            <a:ext cx="2590377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F6224A8-A931-4C01-8918-132E9A663F4C}"/>
              </a:ext>
            </a:extLst>
          </p:cNvPr>
          <p:cNvCxnSpPr>
            <a:cxnSpLocks/>
          </p:cNvCxnSpPr>
          <p:nvPr/>
        </p:nvCxnSpPr>
        <p:spPr>
          <a:xfrm>
            <a:off x="3528454" y="4889961"/>
            <a:ext cx="1785" cy="43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AA45084-A0BE-42FA-8C88-48D15305574B}"/>
              </a:ext>
            </a:extLst>
          </p:cNvPr>
          <p:cNvCxnSpPr>
            <a:cxnSpLocks/>
          </p:cNvCxnSpPr>
          <p:nvPr/>
        </p:nvCxnSpPr>
        <p:spPr>
          <a:xfrm>
            <a:off x="3754417" y="4649578"/>
            <a:ext cx="2590377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C4AA4-ADC6-4838-ADEB-7A5121DF4000}"/>
              </a:ext>
            </a:extLst>
          </p:cNvPr>
          <p:cNvSpPr txBox="1"/>
          <p:nvPr/>
        </p:nvSpPr>
        <p:spPr>
          <a:xfrm>
            <a:off x="695664" y="4793346"/>
            <a:ext cx="349455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[movieplanner.xml file exists]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8D6A46-8AB4-4F31-AC4F-9731E9528176}"/>
              </a:ext>
            </a:extLst>
          </p:cNvPr>
          <p:cNvSpPr txBox="1"/>
          <p:nvPr/>
        </p:nvSpPr>
        <p:spPr>
          <a:xfrm>
            <a:off x="4600358" y="4280118"/>
            <a:ext cx="28053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B16923D-9DAF-4DE2-924E-A82B0084EDBA}"/>
              </a:ext>
            </a:extLst>
          </p:cNvPr>
          <p:cNvCxnSpPr>
            <a:cxnSpLocks/>
          </p:cNvCxnSpPr>
          <p:nvPr/>
        </p:nvCxnSpPr>
        <p:spPr>
          <a:xfrm flipV="1">
            <a:off x="8477634" y="4649578"/>
            <a:ext cx="1973238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7F95385-2686-41C5-85F9-7A03D2A93A78}"/>
              </a:ext>
            </a:extLst>
          </p:cNvPr>
          <p:cNvGrpSpPr/>
          <p:nvPr/>
        </p:nvGrpSpPr>
        <p:grpSpPr>
          <a:xfrm>
            <a:off x="10437788" y="4531743"/>
            <a:ext cx="235669" cy="235669"/>
            <a:chOff x="8040730" y="5082186"/>
            <a:chExt cx="235669" cy="235669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126DC02-6019-4BB5-9DEB-FD13C9272DA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F5A3D42-74C3-44C5-94B9-C267E2F06AF4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723099F-E96F-4216-908E-C65EA661B8D9}"/>
              </a:ext>
            </a:extLst>
          </p:cNvPr>
          <p:cNvSpPr/>
          <p:nvPr/>
        </p:nvSpPr>
        <p:spPr>
          <a:xfrm>
            <a:off x="2104335" y="5320948"/>
            <a:ext cx="2848237" cy="527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encryptedmovieplanner.xml file is created/overwritten 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BC050B1-826E-4F8E-9A08-8C6830076C5C}"/>
              </a:ext>
            </a:extLst>
          </p:cNvPr>
          <p:cNvCxnSpPr>
            <a:cxnSpLocks/>
          </p:cNvCxnSpPr>
          <p:nvPr/>
        </p:nvCxnSpPr>
        <p:spPr>
          <a:xfrm>
            <a:off x="3528453" y="5848848"/>
            <a:ext cx="0" cy="543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D3B4470-81D4-4DF3-8F43-D13FCB85C2D3}"/>
              </a:ext>
            </a:extLst>
          </p:cNvPr>
          <p:cNvGrpSpPr/>
          <p:nvPr/>
        </p:nvGrpSpPr>
        <p:grpSpPr>
          <a:xfrm>
            <a:off x="3410618" y="6402879"/>
            <a:ext cx="235669" cy="235669"/>
            <a:chOff x="8040730" y="5082186"/>
            <a:chExt cx="235669" cy="235669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358DAD2-9588-4160-BDA2-203F26B997DC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6AA37C4-E805-4591-9ED3-F390E45453BA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28601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Jun Yuan</dc:creator>
  <cp:lastModifiedBy>Chan Jun Yuan</cp:lastModifiedBy>
  <cp:revision>4</cp:revision>
  <dcterms:created xsi:type="dcterms:W3CDTF">2018-04-15T07:20:50Z</dcterms:created>
  <dcterms:modified xsi:type="dcterms:W3CDTF">2018-04-15T07:36:21Z</dcterms:modified>
</cp:coreProperties>
</file>