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029400" cy="18016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9" d="100"/>
          <a:sy n="59" d="100"/>
        </p:scale>
        <p:origin x="-172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Jun Yuan" userId="30ea8f8e1118c6fe" providerId="LiveId" clId="{C0E78FB6-8DB0-4E9A-A2C5-D2E4AFAF1A5C}"/>
    <pc:docChg chg="modSld">
      <pc:chgData name="Chan Jun Yuan" userId="30ea8f8e1118c6fe" providerId="LiveId" clId="{C0E78FB6-8DB0-4E9A-A2C5-D2E4AFAF1A5C}" dt="2018-03-25T10:12:46.712" v="0" actId="14100"/>
      <pc:docMkLst>
        <pc:docMk/>
      </pc:docMkLst>
      <pc:sldChg chg="modSp">
        <pc:chgData name="Chan Jun Yuan" userId="30ea8f8e1118c6fe" providerId="LiveId" clId="{C0E78FB6-8DB0-4E9A-A2C5-D2E4AFAF1A5C}" dt="2018-03-25T10:12:46.712" v="0" actId="14100"/>
        <pc:sldMkLst>
          <pc:docMk/>
          <pc:sldMk cId="3081708080" sldId="256"/>
        </pc:sldMkLst>
        <pc:spChg chg="mod">
          <ac:chgData name="Chan Jun Yuan" userId="30ea8f8e1118c6fe" providerId="LiveId" clId="{C0E78FB6-8DB0-4E9A-A2C5-D2E4AFAF1A5C}" dt="2018-03-25T10:12:46.712" v="0" actId="14100"/>
          <ac:spMkLst>
            <pc:docMk/>
            <pc:sldMk cId="3081708080" sldId="256"/>
            <ac:spMk id="4" creationId="{3BF717D6-E0A1-4583-9A88-C1839947B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3675" y="2948541"/>
            <a:ext cx="24022050" cy="6272424"/>
          </a:xfrm>
        </p:spPr>
        <p:txBody>
          <a:bodyPr anchor="b"/>
          <a:lstStyle>
            <a:lvl1pPr algn="ctr">
              <a:defRPr sz="157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3675" y="9462854"/>
            <a:ext cx="24022050" cy="4349825"/>
          </a:xfrm>
        </p:spPr>
        <p:txBody>
          <a:bodyPr/>
          <a:lstStyle>
            <a:lvl1pPr marL="0" indent="0" algn="ctr">
              <a:buNone/>
              <a:defRPr sz="6305"/>
            </a:lvl1pPr>
            <a:lvl2pPr marL="1201110" indent="0" algn="ctr">
              <a:buNone/>
              <a:defRPr sz="5254"/>
            </a:lvl2pPr>
            <a:lvl3pPr marL="2402220" indent="0" algn="ctr">
              <a:buNone/>
              <a:defRPr sz="4729"/>
            </a:lvl3pPr>
            <a:lvl4pPr marL="3603330" indent="0" algn="ctr">
              <a:buNone/>
              <a:defRPr sz="4203"/>
            </a:lvl4pPr>
            <a:lvl5pPr marL="4804440" indent="0" algn="ctr">
              <a:buNone/>
              <a:defRPr sz="4203"/>
            </a:lvl5pPr>
            <a:lvl6pPr marL="6005551" indent="0" algn="ctr">
              <a:buNone/>
              <a:defRPr sz="4203"/>
            </a:lvl6pPr>
            <a:lvl7pPr marL="7206661" indent="0" algn="ctr">
              <a:buNone/>
              <a:defRPr sz="4203"/>
            </a:lvl7pPr>
            <a:lvl8pPr marL="8407771" indent="0" algn="ctr">
              <a:buNone/>
              <a:defRPr sz="4203"/>
            </a:lvl8pPr>
            <a:lvl9pPr marL="9608881" indent="0" algn="ctr">
              <a:buNone/>
              <a:defRPr sz="42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4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1040" y="959214"/>
            <a:ext cx="6906339" cy="152681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021" y="959214"/>
            <a:ext cx="20318651" cy="152681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98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52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339" y="4491626"/>
            <a:ext cx="27625358" cy="7494378"/>
          </a:xfrm>
        </p:spPr>
        <p:txBody>
          <a:bodyPr anchor="b"/>
          <a:lstStyle>
            <a:lvl1pPr>
              <a:defRPr sz="157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339" y="12056904"/>
            <a:ext cx="27625358" cy="3941116"/>
          </a:xfrm>
        </p:spPr>
        <p:txBody>
          <a:bodyPr/>
          <a:lstStyle>
            <a:lvl1pPr marL="0" indent="0">
              <a:buNone/>
              <a:defRPr sz="6305">
                <a:solidFill>
                  <a:schemeClr val="tx1">
                    <a:tint val="75000"/>
                  </a:schemeClr>
                </a:solidFill>
              </a:defRPr>
            </a:lvl1pPr>
            <a:lvl2pPr marL="1201110" indent="0">
              <a:buNone/>
              <a:defRPr sz="5254">
                <a:solidFill>
                  <a:schemeClr val="tx1">
                    <a:tint val="75000"/>
                  </a:schemeClr>
                </a:solidFill>
              </a:defRPr>
            </a:lvl2pPr>
            <a:lvl3pPr marL="2402220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330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4pPr>
            <a:lvl5pPr marL="4804440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5pPr>
            <a:lvl6pPr marL="600555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6pPr>
            <a:lvl7pPr marL="720666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7pPr>
            <a:lvl8pPr marL="840777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8pPr>
            <a:lvl9pPr marL="9608881" indent="0">
              <a:buNone/>
              <a:defRPr sz="4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021" y="4796069"/>
            <a:ext cx="13612495" cy="11431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4884" y="4796069"/>
            <a:ext cx="13612495" cy="11431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0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93" y="959215"/>
            <a:ext cx="27625358" cy="348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195" y="4416555"/>
            <a:ext cx="13549936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110" indent="0">
              <a:buNone/>
              <a:defRPr sz="5254" b="1"/>
            </a:lvl2pPr>
            <a:lvl3pPr marL="2402220" indent="0">
              <a:buNone/>
              <a:defRPr sz="4729" b="1"/>
            </a:lvl3pPr>
            <a:lvl4pPr marL="3603330" indent="0">
              <a:buNone/>
              <a:defRPr sz="4203" b="1"/>
            </a:lvl4pPr>
            <a:lvl5pPr marL="4804440" indent="0">
              <a:buNone/>
              <a:defRPr sz="4203" b="1"/>
            </a:lvl5pPr>
            <a:lvl6pPr marL="6005551" indent="0">
              <a:buNone/>
              <a:defRPr sz="4203" b="1"/>
            </a:lvl6pPr>
            <a:lvl7pPr marL="7206661" indent="0">
              <a:buNone/>
              <a:defRPr sz="4203" b="1"/>
            </a:lvl7pPr>
            <a:lvl8pPr marL="8407771" indent="0">
              <a:buNone/>
              <a:defRPr sz="4203" b="1"/>
            </a:lvl8pPr>
            <a:lvl9pPr marL="9608881" indent="0">
              <a:buNone/>
              <a:defRPr sz="42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195" y="6581041"/>
            <a:ext cx="13549936" cy="9679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4884" y="4416555"/>
            <a:ext cx="13616667" cy="2164486"/>
          </a:xfrm>
        </p:spPr>
        <p:txBody>
          <a:bodyPr anchor="b"/>
          <a:lstStyle>
            <a:lvl1pPr marL="0" indent="0">
              <a:buNone/>
              <a:defRPr sz="6305" b="1"/>
            </a:lvl1pPr>
            <a:lvl2pPr marL="1201110" indent="0">
              <a:buNone/>
              <a:defRPr sz="5254" b="1"/>
            </a:lvl2pPr>
            <a:lvl3pPr marL="2402220" indent="0">
              <a:buNone/>
              <a:defRPr sz="4729" b="1"/>
            </a:lvl3pPr>
            <a:lvl4pPr marL="3603330" indent="0">
              <a:buNone/>
              <a:defRPr sz="4203" b="1"/>
            </a:lvl4pPr>
            <a:lvl5pPr marL="4804440" indent="0">
              <a:buNone/>
              <a:defRPr sz="4203" b="1"/>
            </a:lvl5pPr>
            <a:lvl6pPr marL="6005551" indent="0">
              <a:buNone/>
              <a:defRPr sz="4203" b="1"/>
            </a:lvl6pPr>
            <a:lvl7pPr marL="7206661" indent="0">
              <a:buNone/>
              <a:defRPr sz="4203" b="1"/>
            </a:lvl7pPr>
            <a:lvl8pPr marL="8407771" indent="0">
              <a:buNone/>
              <a:defRPr sz="4203" b="1"/>
            </a:lvl8pPr>
            <a:lvl9pPr marL="9608881" indent="0">
              <a:buNone/>
              <a:defRPr sz="42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4884" y="6581041"/>
            <a:ext cx="13616667" cy="9679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2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4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05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95" y="1201102"/>
            <a:ext cx="10330314" cy="420385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6667" y="2594049"/>
            <a:ext cx="16214884" cy="12803419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5"/>
            </a:lvl3pPr>
            <a:lvl4pPr>
              <a:defRPr sz="5254"/>
            </a:lvl4pPr>
            <a:lvl5pPr>
              <a:defRPr sz="5254"/>
            </a:lvl5pPr>
            <a:lvl6pPr>
              <a:defRPr sz="5254"/>
            </a:lvl6pPr>
            <a:lvl7pPr>
              <a:defRPr sz="5254"/>
            </a:lvl7pPr>
            <a:lvl8pPr>
              <a:defRPr sz="5254"/>
            </a:lvl8pPr>
            <a:lvl9pPr>
              <a:defRPr sz="52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195" y="5404961"/>
            <a:ext cx="10330314" cy="10013360"/>
          </a:xfrm>
        </p:spPr>
        <p:txBody>
          <a:bodyPr/>
          <a:lstStyle>
            <a:lvl1pPr marL="0" indent="0">
              <a:buNone/>
              <a:defRPr sz="4203"/>
            </a:lvl1pPr>
            <a:lvl2pPr marL="1201110" indent="0">
              <a:buNone/>
              <a:defRPr sz="3678"/>
            </a:lvl2pPr>
            <a:lvl3pPr marL="2402220" indent="0">
              <a:buNone/>
              <a:defRPr sz="3153"/>
            </a:lvl3pPr>
            <a:lvl4pPr marL="3603330" indent="0">
              <a:buNone/>
              <a:defRPr sz="2627"/>
            </a:lvl4pPr>
            <a:lvl5pPr marL="4804440" indent="0">
              <a:buNone/>
              <a:defRPr sz="2627"/>
            </a:lvl5pPr>
            <a:lvl6pPr marL="6005551" indent="0">
              <a:buNone/>
              <a:defRPr sz="2627"/>
            </a:lvl6pPr>
            <a:lvl7pPr marL="7206661" indent="0">
              <a:buNone/>
              <a:defRPr sz="2627"/>
            </a:lvl7pPr>
            <a:lvl8pPr marL="8407771" indent="0">
              <a:buNone/>
              <a:defRPr sz="2627"/>
            </a:lvl8pPr>
            <a:lvl9pPr marL="9608881" indent="0">
              <a:buNone/>
              <a:defRPr sz="26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3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95" y="1201102"/>
            <a:ext cx="10330314" cy="420385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6667" y="2594049"/>
            <a:ext cx="16214884" cy="12803419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110" indent="0">
              <a:buNone/>
              <a:defRPr sz="7356"/>
            </a:lvl2pPr>
            <a:lvl3pPr marL="2402220" indent="0">
              <a:buNone/>
              <a:defRPr sz="6305"/>
            </a:lvl3pPr>
            <a:lvl4pPr marL="3603330" indent="0">
              <a:buNone/>
              <a:defRPr sz="5254"/>
            </a:lvl4pPr>
            <a:lvl5pPr marL="4804440" indent="0">
              <a:buNone/>
              <a:defRPr sz="5254"/>
            </a:lvl5pPr>
            <a:lvl6pPr marL="6005551" indent="0">
              <a:buNone/>
              <a:defRPr sz="5254"/>
            </a:lvl6pPr>
            <a:lvl7pPr marL="7206661" indent="0">
              <a:buNone/>
              <a:defRPr sz="5254"/>
            </a:lvl7pPr>
            <a:lvl8pPr marL="8407771" indent="0">
              <a:buNone/>
              <a:defRPr sz="5254"/>
            </a:lvl8pPr>
            <a:lvl9pPr marL="9608881" indent="0">
              <a:buNone/>
              <a:defRPr sz="52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195" y="5404961"/>
            <a:ext cx="10330314" cy="10013360"/>
          </a:xfrm>
        </p:spPr>
        <p:txBody>
          <a:bodyPr/>
          <a:lstStyle>
            <a:lvl1pPr marL="0" indent="0">
              <a:buNone/>
              <a:defRPr sz="4203"/>
            </a:lvl1pPr>
            <a:lvl2pPr marL="1201110" indent="0">
              <a:buNone/>
              <a:defRPr sz="3678"/>
            </a:lvl2pPr>
            <a:lvl3pPr marL="2402220" indent="0">
              <a:buNone/>
              <a:defRPr sz="3153"/>
            </a:lvl3pPr>
            <a:lvl4pPr marL="3603330" indent="0">
              <a:buNone/>
              <a:defRPr sz="2627"/>
            </a:lvl4pPr>
            <a:lvl5pPr marL="4804440" indent="0">
              <a:buNone/>
              <a:defRPr sz="2627"/>
            </a:lvl5pPr>
            <a:lvl6pPr marL="6005551" indent="0">
              <a:buNone/>
              <a:defRPr sz="2627"/>
            </a:lvl6pPr>
            <a:lvl7pPr marL="7206661" indent="0">
              <a:buNone/>
              <a:defRPr sz="2627"/>
            </a:lvl7pPr>
            <a:lvl8pPr marL="8407771" indent="0">
              <a:buNone/>
              <a:defRPr sz="2627"/>
            </a:lvl8pPr>
            <a:lvl9pPr marL="9608881" indent="0">
              <a:buNone/>
              <a:defRPr sz="26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1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021" y="959215"/>
            <a:ext cx="27625358" cy="348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021" y="4796069"/>
            <a:ext cx="27625358" cy="1143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021" y="16698663"/>
            <a:ext cx="7206615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2EAB-1EF7-43EE-8E62-1A307D75968C}" type="datetimeFigureOut">
              <a:rPr lang="en-SG" smtClean="0"/>
              <a:t>30/3/2018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9739" y="16698663"/>
            <a:ext cx="10809923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0764" y="16698663"/>
            <a:ext cx="7206615" cy="959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2220" rtl="0" eaLnBrk="1" latinLnBrk="0" hangingPunct="1">
        <a:lnSpc>
          <a:spcPct val="90000"/>
        </a:lnSpc>
        <a:spcBef>
          <a:spcPct val="0"/>
        </a:spcBef>
        <a:buNone/>
        <a:defRPr sz="1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555" indent="-600555" algn="l" defTabSz="2402220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665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5" kern="1200">
          <a:solidFill>
            <a:schemeClr val="tx1"/>
          </a:solidFill>
          <a:latin typeface="+mn-lt"/>
          <a:ea typeface="+mn-ea"/>
          <a:cs typeface="+mn-cs"/>
        </a:defRPr>
      </a:lvl2pPr>
      <a:lvl3pPr marL="3002775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4" kern="1200">
          <a:solidFill>
            <a:schemeClr val="tx1"/>
          </a:solidFill>
          <a:latin typeface="+mn-lt"/>
          <a:ea typeface="+mn-ea"/>
          <a:cs typeface="+mn-cs"/>
        </a:defRPr>
      </a:lvl3pPr>
      <a:lvl4pPr marL="4203885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4996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106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216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8326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09436" indent="-600555" algn="l" defTabSz="2402220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110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220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330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440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5551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6661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7771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8881" algn="l" defTabSz="2402220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BF717D6-E0A1-4583-9A88-C1839947B7DA}"/>
              </a:ext>
            </a:extLst>
          </p:cNvPr>
          <p:cNvSpPr/>
          <p:nvPr/>
        </p:nvSpPr>
        <p:spPr>
          <a:xfrm>
            <a:off x="6678643" y="265442"/>
            <a:ext cx="22334507" cy="1362601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998" dirty="0"/>
              <a:t>Find Movie</a:t>
            </a:r>
            <a:endParaRPr lang="en-SG" sz="2998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C5A19F-64D6-468F-B23F-20CB0645AAC5}"/>
              </a:ext>
            </a:extLst>
          </p:cNvPr>
          <p:cNvCxnSpPr>
            <a:cxnSpLocks/>
          </p:cNvCxnSpPr>
          <p:nvPr/>
        </p:nvCxnSpPr>
        <p:spPr>
          <a:xfrm>
            <a:off x="21179853" y="5791181"/>
            <a:ext cx="10703" cy="7339631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139025C-DE06-4295-8F94-419884E5795D}"/>
              </a:ext>
            </a:extLst>
          </p:cNvPr>
          <p:cNvSpPr/>
          <p:nvPr/>
        </p:nvSpPr>
        <p:spPr>
          <a:xfrm>
            <a:off x="20967871" y="6931959"/>
            <a:ext cx="410306" cy="5907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57B1AA6-B5A6-481C-ABF7-C4A412216F84}"/>
              </a:ext>
            </a:extLst>
          </p:cNvPr>
          <p:cNvSpPr/>
          <p:nvPr/>
        </p:nvSpPr>
        <p:spPr>
          <a:xfrm>
            <a:off x="9109535" y="1190733"/>
            <a:ext cx="1842978" cy="5127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:LogicManager</a:t>
            </a:r>
            <a:endParaRPr lang="en-SG" sz="1999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CD8705-A21A-4DFD-ADE5-6EE6475DBC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979720" y="1703472"/>
            <a:ext cx="51304" cy="12019683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AB6E9E-09A7-46D9-9BBC-F5CEE2DC3272}"/>
              </a:ext>
            </a:extLst>
          </p:cNvPr>
          <p:cNvSpPr/>
          <p:nvPr/>
        </p:nvSpPr>
        <p:spPr>
          <a:xfrm>
            <a:off x="9883834" y="2351899"/>
            <a:ext cx="234935" cy="109376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69F1B83-B200-4F68-AF76-9DED6D102C67}"/>
              </a:ext>
            </a:extLst>
          </p:cNvPr>
          <p:cNvSpPr/>
          <p:nvPr/>
        </p:nvSpPr>
        <p:spPr>
          <a:xfrm>
            <a:off x="12184128" y="1186329"/>
            <a:ext cx="2665201" cy="577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999" dirty="0">
                <a:solidFill>
                  <a:schemeClr val="bg1"/>
                </a:solidFill>
              </a:rPr>
              <a:t>Parser</a:t>
            </a:r>
            <a:endParaRPr lang="en-SG" sz="1999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A9C723-855C-488B-9E68-B803845CCE6D}"/>
              </a:ext>
            </a:extLst>
          </p:cNvPr>
          <p:cNvCxnSpPr>
            <a:cxnSpLocks/>
          </p:cNvCxnSpPr>
          <p:nvPr/>
        </p:nvCxnSpPr>
        <p:spPr>
          <a:xfrm>
            <a:off x="13550797" y="1763869"/>
            <a:ext cx="36461" cy="505593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EF5B-10E2-4D4F-B317-BD620870594A}"/>
              </a:ext>
            </a:extLst>
          </p:cNvPr>
          <p:cNvSpPr/>
          <p:nvPr/>
        </p:nvSpPr>
        <p:spPr>
          <a:xfrm>
            <a:off x="13400659" y="2580899"/>
            <a:ext cx="335358" cy="3821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650E3-A4FA-4334-A32F-656A857A86EC}"/>
              </a:ext>
            </a:extLst>
          </p:cNvPr>
          <p:cNvSpPr/>
          <p:nvPr/>
        </p:nvSpPr>
        <p:spPr>
          <a:xfrm>
            <a:off x="15667526" y="3025274"/>
            <a:ext cx="414555" cy="29903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79CBE-D3C0-439C-B73B-E540C97C433B}"/>
              </a:ext>
            </a:extLst>
          </p:cNvPr>
          <p:cNvCxnSpPr>
            <a:cxnSpLocks/>
          </p:cNvCxnSpPr>
          <p:nvPr/>
        </p:nvCxnSpPr>
        <p:spPr>
          <a:xfrm>
            <a:off x="6782325" y="2372233"/>
            <a:ext cx="311599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B361B1-904F-47A4-B6CC-9FAA40B0A377}"/>
              </a:ext>
            </a:extLst>
          </p:cNvPr>
          <p:cNvSpPr txBox="1"/>
          <p:nvPr/>
        </p:nvSpPr>
        <p:spPr>
          <a:xfrm>
            <a:off x="6744403" y="1945480"/>
            <a:ext cx="3029743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999" dirty="0">
                <a:solidFill>
                  <a:srgbClr val="0070C0"/>
                </a:solidFill>
              </a:rPr>
              <a:t>execute(“findmovie”)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1017A-C893-4A9B-841A-F5DA9670CA2B}"/>
              </a:ext>
            </a:extLst>
          </p:cNvPr>
          <p:cNvCxnSpPr>
            <a:cxnSpLocks/>
          </p:cNvCxnSpPr>
          <p:nvPr/>
        </p:nvCxnSpPr>
        <p:spPr>
          <a:xfrm>
            <a:off x="6932676" y="13158804"/>
            <a:ext cx="2951158" cy="16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EA6D5-97D0-4E43-9BF2-C275C03924C5}"/>
              </a:ext>
            </a:extLst>
          </p:cNvPr>
          <p:cNvSpPr txBox="1"/>
          <p:nvPr/>
        </p:nvSpPr>
        <p:spPr>
          <a:xfrm>
            <a:off x="9704392" y="2253128"/>
            <a:ext cx="3812335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999" dirty="0"/>
              <a:t>parseCommand(“findmovie”)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5E742-73F7-4DC1-B92D-D93588AE0A60}"/>
              </a:ext>
            </a:extLst>
          </p:cNvPr>
          <p:cNvSpPr txBox="1"/>
          <p:nvPr/>
        </p:nvSpPr>
        <p:spPr>
          <a:xfrm>
            <a:off x="6678643" y="12823164"/>
            <a:ext cx="2159549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999" dirty="0"/>
              <a:t>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5A03C3-E988-493E-B334-CB5459FEB860}"/>
              </a:ext>
            </a:extLst>
          </p:cNvPr>
          <p:cNvCxnSpPr>
            <a:cxnSpLocks/>
          </p:cNvCxnSpPr>
          <p:nvPr/>
        </p:nvCxnSpPr>
        <p:spPr>
          <a:xfrm>
            <a:off x="10008218" y="2617618"/>
            <a:ext cx="34179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BBC206B5-48C5-431B-9B76-77A87F9A0C72}"/>
              </a:ext>
            </a:extLst>
          </p:cNvPr>
          <p:cNvSpPr/>
          <p:nvPr/>
        </p:nvSpPr>
        <p:spPr>
          <a:xfrm>
            <a:off x="14048361" y="2454570"/>
            <a:ext cx="3540971" cy="577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:FindMovie</a:t>
            </a:r>
          </a:p>
          <a:p>
            <a:pPr algn="ctr"/>
            <a:r>
              <a:rPr lang="en-US" sz="1999" dirty="0">
                <a:solidFill>
                  <a:schemeClr val="bg1"/>
                </a:solidFill>
              </a:rPr>
              <a:t>CommandParser</a:t>
            </a:r>
            <a:endParaRPr lang="en-SG" sz="1999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5AAF9-D9A6-4E1A-8EBA-66CB08AD9CB2}"/>
              </a:ext>
            </a:extLst>
          </p:cNvPr>
          <p:cNvCxnSpPr>
            <a:cxnSpLocks/>
          </p:cNvCxnSpPr>
          <p:nvPr/>
        </p:nvCxnSpPr>
        <p:spPr>
          <a:xfrm flipV="1">
            <a:off x="10108705" y="12839559"/>
            <a:ext cx="10859166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94266B-D533-4679-B0FD-E826FEA96AEF}"/>
              </a:ext>
            </a:extLst>
          </p:cNvPr>
          <p:cNvSpPr txBox="1"/>
          <p:nvPr/>
        </p:nvSpPr>
        <p:spPr>
          <a:xfrm>
            <a:off x="13735409" y="12421276"/>
            <a:ext cx="2354115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999" dirty="0"/>
              <a:t>result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F468B3-C926-4525-9532-2DCBF65CB921}"/>
              </a:ext>
            </a:extLst>
          </p:cNvPr>
          <p:cNvCxnSpPr>
            <a:cxnSpLocks/>
          </p:cNvCxnSpPr>
          <p:nvPr/>
        </p:nvCxnSpPr>
        <p:spPr>
          <a:xfrm>
            <a:off x="13671073" y="2879462"/>
            <a:ext cx="361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9AAC540A-DE02-4540-B7C9-9C9C83248251}"/>
              </a:ext>
            </a:extLst>
          </p:cNvPr>
          <p:cNvSpPr/>
          <p:nvPr/>
        </p:nvSpPr>
        <p:spPr>
          <a:xfrm>
            <a:off x="19671998" y="4691843"/>
            <a:ext cx="3045942" cy="577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fm:FindMovieCommand</a:t>
            </a:r>
            <a:endParaRPr lang="en-SG" sz="1999" dirty="0">
              <a:solidFill>
                <a:schemeClr val="bg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2DEC9B14-D5D5-46DF-B480-09FB79E8D2F2}"/>
              </a:ext>
            </a:extLst>
          </p:cNvPr>
          <p:cNvSpPr/>
          <p:nvPr/>
        </p:nvSpPr>
        <p:spPr>
          <a:xfrm>
            <a:off x="18008952" y="2328849"/>
            <a:ext cx="1873225" cy="577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999" dirty="0">
                <a:solidFill>
                  <a:schemeClr val="bg1"/>
                </a:solidFill>
              </a:rPr>
              <a:t>Multimap</a:t>
            </a:r>
            <a:endParaRPr lang="en-SG" sz="1999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03F4BF-2E0D-4F29-BA67-766D8A053AD6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18940524" y="2906387"/>
            <a:ext cx="5041" cy="1218692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4D7CA3B-8A4E-460C-B7A3-361B30B46DD9}"/>
              </a:ext>
            </a:extLst>
          </p:cNvPr>
          <p:cNvSpPr/>
          <p:nvPr/>
        </p:nvSpPr>
        <p:spPr>
          <a:xfrm>
            <a:off x="18741422" y="4125079"/>
            <a:ext cx="398204" cy="544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F844EE-BAD2-4716-82A6-FC3AF2CFC53F}"/>
              </a:ext>
            </a:extLst>
          </p:cNvPr>
          <p:cNvCxnSpPr>
            <a:cxnSpLocks/>
          </p:cNvCxnSpPr>
          <p:nvPr/>
        </p:nvCxnSpPr>
        <p:spPr>
          <a:xfrm flipV="1">
            <a:off x="16038244" y="4142197"/>
            <a:ext cx="2703178" cy="29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039B2F3-4705-4A23-B4FF-B762DB0FF401}"/>
              </a:ext>
            </a:extLst>
          </p:cNvPr>
          <p:cNvSpPr txBox="1"/>
          <p:nvPr/>
        </p:nvSpPr>
        <p:spPr>
          <a:xfrm>
            <a:off x="16838457" y="3761006"/>
            <a:ext cx="942906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999" dirty="0"/>
              <a:t>tokenize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D01E4C-E679-4304-8A72-C2BA88B800F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6089524" y="4651437"/>
            <a:ext cx="2851000" cy="1806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C6A046-A63A-4A08-89A6-E8A1392E09BB}"/>
              </a:ext>
            </a:extLst>
          </p:cNvPr>
          <p:cNvCxnSpPr>
            <a:cxnSpLocks/>
          </p:cNvCxnSpPr>
          <p:nvPr/>
        </p:nvCxnSpPr>
        <p:spPr>
          <a:xfrm>
            <a:off x="15846499" y="3542292"/>
            <a:ext cx="1148" cy="2931004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1CBDB-3F88-4BB6-8DDE-BE907BE6B5AF}"/>
              </a:ext>
            </a:extLst>
          </p:cNvPr>
          <p:cNvSpPr/>
          <p:nvPr/>
        </p:nvSpPr>
        <p:spPr>
          <a:xfrm>
            <a:off x="15882418" y="3270174"/>
            <a:ext cx="311658" cy="28924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33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0C6380-FE86-42DD-B0C4-6F2178814ED0}"/>
              </a:ext>
            </a:extLst>
          </p:cNvPr>
          <p:cNvSpPr txBox="1"/>
          <p:nvPr/>
        </p:nvSpPr>
        <p:spPr>
          <a:xfrm>
            <a:off x="16038245" y="3296073"/>
            <a:ext cx="2372281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999" dirty="0"/>
              <a:t>arePrefixesPresent()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DF99D2-2CA5-443E-A7CD-FF00B323FB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48825" y="3286738"/>
            <a:ext cx="144622" cy="155831"/>
          </a:xfrm>
          <a:prstGeom prst="curvedConnector4">
            <a:avLst>
              <a:gd name="adj1" fmla="val -128893"/>
              <a:gd name="adj2" fmla="val 178899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9AF3433-433E-4256-A1AC-E77E936FBD48}"/>
              </a:ext>
            </a:extLst>
          </p:cNvPr>
          <p:cNvSpPr/>
          <p:nvPr/>
        </p:nvSpPr>
        <p:spPr>
          <a:xfrm>
            <a:off x="17738379" y="7082217"/>
            <a:ext cx="7358346" cy="5443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999" dirty="0">
              <a:solidFill>
                <a:schemeClr val="tx1"/>
              </a:solidFill>
            </a:endParaRPr>
          </a:p>
        </p:txBody>
      </p:sp>
      <p:sp>
        <p:nvSpPr>
          <p:cNvPr id="67" name="Rectangle: Top Corners One Rounded and One Snipped 66" title="Alt">
            <a:extLst>
              <a:ext uri="{FF2B5EF4-FFF2-40B4-BE49-F238E27FC236}">
                <a16:creationId xmlns:a16="http://schemas.microsoft.com/office/drawing/2014/main" id="{CC9AC83B-E318-44F1-8E8D-1DD6EF4F8A7C}"/>
              </a:ext>
            </a:extLst>
          </p:cNvPr>
          <p:cNvSpPr/>
          <p:nvPr/>
        </p:nvSpPr>
        <p:spPr>
          <a:xfrm rot="10800000" flipH="1">
            <a:off x="17734258" y="7070360"/>
            <a:ext cx="602491" cy="275942"/>
          </a:xfrm>
          <a:prstGeom prst="snipRoundRect">
            <a:avLst>
              <a:gd name="adj1" fmla="val 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32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B19DE-CD29-4AED-85C9-731A6A8CB954}"/>
              </a:ext>
            </a:extLst>
          </p:cNvPr>
          <p:cNvSpPr txBox="1"/>
          <p:nvPr/>
        </p:nvSpPr>
        <p:spPr>
          <a:xfrm>
            <a:off x="17775830" y="7023057"/>
            <a:ext cx="545640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32" dirty="0"/>
              <a:t>alt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BA459-3E3B-43C9-A54A-C4D842534C8E}"/>
              </a:ext>
            </a:extLst>
          </p:cNvPr>
          <p:cNvSpPr txBox="1"/>
          <p:nvPr/>
        </p:nvSpPr>
        <p:spPr>
          <a:xfrm>
            <a:off x="19488975" y="7435957"/>
            <a:ext cx="55853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FindMovieCommand(NameAndStartDateAndTagContains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FF10D-D6BA-4FAF-B4A0-6C1359235A34}"/>
              </a:ext>
            </a:extLst>
          </p:cNvPr>
          <p:cNvSpPr txBox="1"/>
          <p:nvPr/>
        </p:nvSpPr>
        <p:spPr>
          <a:xfrm>
            <a:off x="18298797" y="7042656"/>
            <a:ext cx="3523913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[name, startDate, tag prefixes present]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B4BC3-71A3-4392-B529-B9A34F3778A4}"/>
              </a:ext>
            </a:extLst>
          </p:cNvPr>
          <p:cNvCxnSpPr>
            <a:cxnSpLocks/>
          </p:cNvCxnSpPr>
          <p:nvPr/>
        </p:nvCxnSpPr>
        <p:spPr>
          <a:xfrm>
            <a:off x="21402845" y="7367729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D76242-58AB-4FDD-A3CE-AA77899129EE}"/>
              </a:ext>
            </a:extLst>
          </p:cNvPr>
          <p:cNvSpPr txBox="1"/>
          <p:nvPr/>
        </p:nvSpPr>
        <p:spPr>
          <a:xfrm>
            <a:off x="18293048" y="7913046"/>
            <a:ext cx="3149837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[name, startDate prefixes present]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308719-3A52-4BCD-97AE-2C3A9A14E80E}"/>
              </a:ext>
            </a:extLst>
          </p:cNvPr>
          <p:cNvSpPr txBox="1"/>
          <p:nvPr/>
        </p:nvSpPr>
        <p:spPr>
          <a:xfrm>
            <a:off x="20039463" y="8293051"/>
            <a:ext cx="7107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FindMovieCommand(NameAndStartDateContains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695B1-8589-4022-B6A9-8F55DB2F49B2}"/>
              </a:ext>
            </a:extLst>
          </p:cNvPr>
          <p:cNvSpPr txBox="1"/>
          <p:nvPr/>
        </p:nvSpPr>
        <p:spPr>
          <a:xfrm>
            <a:off x="18337650" y="8754792"/>
            <a:ext cx="2616294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[name, tag prefixes present]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E315F4-E0CD-4F8A-BB70-AD2089B1C48F}"/>
              </a:ext>
            </a:extLst>
          </p:cNvPr>
          <p:cNvSpPr txBox="1"/>
          <p:nvPr/>
        </p:nvSpPr>
        <p:spPr>
          <a:xfrm>
            <a:off x="20136817" y="9091028"/>
            <a:ext cx="6347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FindMovieCommand(NameAndTagDateContains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83788C-9806-4A39-B4C0-EA58CEC5A7E7}"/>
              </a:ext>
            </a:extLst>
          </p:cNvPr>
          <p:cNvSpPr txBox="1"/>
          <p:nvPr/>
        </p:nvSpPr>
        <p:spPr>
          <a:xfrm>
            <a:off x="18308173" y="9563933"/>
            <a:ext cx="2932406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[startDate, tag prefixes present]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80E353-E446-41BC-BCB0-4F68D898BCFD}"/>
              </a:ext>
            </a:extLst>
          </p:cNvPr>
          <p:cNvSpPr txBox="1"/>
          <p:nvPr/>
        </p:nvSpPr>
        <p:spPr>
          <a:xfrm>
            <a:off x="20200655" y="9919376"/>
            <a:ext cx="6347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FindMovieCommand(StartDateAndTagContains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F5B4CF-25BE-4B00-86AA-00FBDF023CEE}"/>
              </a:ext>
            </a:extLst>
          </p:cNvPr>
          <p:cNvSpPr txBox="1"/>
          <p:nvPr/>
        </p:nvSpPr>
        <p:spPr>
          <a:xfrm>
            <a:off x="18337729" y="10422906"/>
            <a:ext cx="2058705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[name prefix present]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217A8B-D28A-4220-8A6D-3A59C82B13DC}"/>
              </a:ext>
            </a:extLst>
          </p:cNvPr>
          <p:cNvSpPr txBox="1"/>
          <p:nvPr/>
        </p:nvSpPr>
        <p:spPr>
          <a:xfrm>
            <a:off x="20995784" y="10674811"/>
            <a:ext cx="6347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FindMovieCommand(NameContains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05D6A2-4E87-4CCA-9104-229820A1EDB8}"/>
              </a:ext>
            </a:extLst>
          </p:cNvPr>
          <p:cNvSpPr txBox="1"/>
          <p:nvPr/>
        </p:nvSpPr>
        <p:spPr>
          <a:xfrm>
            <a:off x="18301567" y="11140331"/>
            <a:ext cx="2374817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[startDate prefix present]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A8B536-D7F0-4167-BAB6-A90AC89D25EA}"/>
              </a:ext>
            </a:extLst>
          </p:cNvPr>
          <p:cNvSpPr txBox="1"/>
          <p:nvPr/>
        </p:nvSpPr>
        <p:spPr>
          <a:xfrm>
            <a:off x="20760007" y="11331687"/>
            <a:ext cx="6347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FindMovieCommand(StartDateContains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F7A33B-E244-4436-8439-9B7B6A565AA0}"/>
              </a:ext>
            </a:extLst>
          </p:cNvPr>
          <p:cNvSpPr txBox="1"/>
          <p:nvPr/>
        </p:nvSpPr>
        <p:spPr>
          <a:xfrm>
            <a:off x="18295544" y="11889199"/>
            <a:ext cx="1841273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66" dirty="0">
                <a:solidFill>
                  <a:schemeClr val="accent1"/>
                </a:solidFill>
              </a:rPr>
              <a:t>[tag prefix present]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663A5A-264A-4804-95CE-754D4B2D0DEB}"/>
              </a:ext>
            </a:extLst>
          </p:cNvPr>
          <p:cNvSpPr txBox="1"/>
          <p:nvPr/>
        </p:nvSpPr>
        <p:spPr>
          <a:xfrm>
            <a:off x="21166973" y="12081407"/>
            <a:ext cx="6347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FindMovieCommand(TagContains</a:t>
            </a:r>
            <a:r>
              <a:rPr lang="en-SG" altLang="zh-CN" dirty="0"/>
              <a:t>KeywordsPredicate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04CC11-9DE3-4603-BC14-9ED5E8C194E4}"/>
              </a:ext>
            </a:extLst>
          </p:cNvPr>
          <p:cNvSpPr/>
          <p:nvPr/>
        </p:nvSpPr>
        <p:spPr>
          <a:xfrm>
            <a:off x="20954993" y="5269381"/>
            <a:ext cx="398204" cy="544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4F4BA-1675-48BB-BAB3-9ACC25219470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16006598" y="4980612"/>
            <a:ext cx="366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97C760-26EE-4487-899F-A74FC7A5FB44}"/>
              </a:ext>
            </a:extLst>
          </p:cNvPr>
          <p:cNvCxnSpPr>
            <a:cxnSpLocks/>
          </p:cNvCxnSpPr>
          <p:nvPr/>
        </p:nvCxnSpPr>
        <p:spPr>
          <a:xfrm flipV="1">
            <a:off x="16072617" y="5805715"/>
            <a:ext cx="4883260" cy="808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3DE79E-96BD-4FE2-A9FF-EF410893B88B}"/>
              </a:ext>
            </a:extLst>
          </p:cNvPr>
          <p:cNvCxnSpPr>
            <a:cxnSpLocks/>
          </p:cNvCxnSpPr>
          <p:nvPr/>
        </p:nvCxnSpPr>
        <p:spPr>
          <a:xfrm>
            <a:off x="13736017" y="6015648"/>
            <a:ext cx="1966823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09538D-EAA7-4FD1-AEBC-9CD964552626}"/>
              </a:ext>
            </a:extLst>
          </p:cNvPr>
          <p:cNvCxnSpPr>
            <a:cxnSpLocks/>
          </p:cNvCxnSpPr>
          <p:nvPr/>
        </p:nvCxnSpPr>
        <p:spPr>
          <a:xfrm>
            <a:off x="10118769" y="6298953"/>
            <a:ext cx="3269232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40E9A5F-061B-424B-B07E-DD62E0316B21}"/>
              </a:ext>
            </a:extLst>
          </p:cNvPr>
          <p:cNvSpPr txBox="1"/>
          <p:nvPr/>
        </p:nvSpPr>
        <p:spPr>
          <a:xfrm>
            <a:off x="11591881" y="5946026"/>
            <a:ext cx="942906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999" dirty="0"/>
              <a:t>fm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42C3E6-3AE5-41D2-AFC7-CD2C9BF5EDD9}"/>
              </a:ext>
            </a:extLst>
          </p:cNvPr>
          <p:cNvCxnSpPr>
            <a:cxnSpLocks/>
          </p:cNvCxnSpPr>
          <p:nvPr/>
        </p:nvCxnSpPr>
        <p:spPr>
          <a:xfrm>
            <a:off x="10031024" y="6931958"/>
            <a:ext cx="11180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5772392-2C4A-4657-BAEA-E9F7D7C39407}"/>
              </a:ext>
            </a:extLst>
          </p:cNvPr>
          <p:cNvSpPr txBox="1"/>
          <p:nvPr/>
        </p:nvSpPr>
        <p:spPr>
          <a:xfrm>
            <a:off x="15095338" y="6586661"/>
            <a:ext cx="994186" cy="307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999" dirty="0"/>
              <a:t>execute()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13E0ED-16E4-4194-9BE4-2132A5E68A2B}"/>
              </a:ext>
            </a:extLst>
          </p:cNvPr>
          <p:cNvCxnSpPr/>
          <p:nvPr/>
        </p:nvCxnSpPr>
        <p:spPr>
          <a:xfrm>
            <a:off x="17734258" y="7951278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B59F77-F3EA-4E39-9979-CE9C4962394E}"/>
              </a:ext>
            </a:extLst>
          </p:cNvPr>
          <p:cNvCxnSpPr/>
          <p:nvPr/>
        </p:nvCxnSpPr>
        <p:spPr>
          <a:xfrm>
            <a:off x="17734258" y="8767674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B0D3D06-F66E-4886-A385-D8297ED45FC1}"/>
              </a:ext>
            </a:extLst>
          </p:cNvPr>
          <p:cNvCxnSpPr/>
          <p:nvPr/>
        </p:nvCxnSpPr>
        <p:spPr>
          <a:xfrm>
            <a:off x="17734258" y="9571513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C1A51D-B3DF-45CD-8CA8-B106AB0FD872}"/>
              </a:ext>
            </a:extLst>
          </p:cNvPr>
          <p:cNvCxnSpPr/>
          <p:nvPr/>
        </p:nvCxnSpPr>
        <p:spPr>
          <a:xfrm>
            <a:off x="17734258" y="10411048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0CE308-BDCA-44FB-BA07-651F42D47FA4}"/>
              </a:ext>
            </a:extLst>
          </p:cNvPr>
          <p:cNvCxnSpPr/>
          <p:nvPr/>
        </p:nvCxnSpPr>
        <p:spPr>
          <a:xfrm>
            <a:off x="17734258" y="11142361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5059DF-AF4D-40C6-BDED-4270174F9DE1}"/>
              </a:ext>
            </a:extLst>
          </p:cNvPr>
          <p:cNvCxnSpPr/>
          <p:nvPr/>
        </p:nvCxnSpPr>
        <p:spPr>
          <a:xfrm>
            <a:off x="17734258" y="11854650"/>
            <a:ext cx="737462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62">
            <a:extLst>
              <a:ext uri="{FF2B5EF4-FFF2-40B4-BE49-F238E27FC236}">
                <a16:creationId xmlns:a16="http://schemas.microsoft.com/office/drawing/2014/main" id="{2556B744-73F2-43CF-841F-6F8FD1456AF8}"/>
              </a:ext>
            </a:extLst>
          </p:cNvPr>
          <p:cNvSpPr/>
          <p:nvPr/>
        </p:nvSpPr>
        <p:spPr>
          <a:xfrm>
            <a:off x="25360002" y="6101769"/>
            <a:ext cx="3045942" cy="577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9" dirty="0">
                <a:solidFill>
                  <a:schemeClr val="bg1"/>
                </a:solidFill>
              </a:rPr>
              <a:t>result:CommandResult</a:t>
            </a:r>
            <a:endParaRPr lang="en-SG" sz="1999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429E5D1-2562-47AB-8C88-E061A5043505}"/>
              </a:ext>
            </a:extLst>
          </p:cNvPr>
          <p:cNvCxnSpPr>
            <a:cxnSpLocks/>
          </p:cNvCxnSpPr>
          <p:nvPr/>
        </p:nvCxnSpPr>
        <p:spPr>
          <a:xfrm>
            <a:off x="26970259" y="6612574"/>
            <a:ext cx="51304" cy="618885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37B6FED-E0FE-4FAB-B85B-EEE2D47B28B9}"/>
              </a:ext>
            </a:extLst>
          </p:cNvPr>
          <p:cNvSpPr/>
          <p:nvPr/>
        </p:nvSpPr>
        <p:spPr>
          <a:xfrm>
            <a:off x="26764282" y="7346301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948D22-D604-4897-90A6-BAC629D82CC1}"/>
              </a:ext>
            </a:extLst>
          </p:cNvPr>
          <p:cNvCxnSpPr>
            <a:cxnSpLocks/>
          </p:cNvCxnSpPr>
          <p:nvPr/>
        </p:nvCxnSpPr>
        <p:spPr>
          <a:xfrm flipV="1">
            <a:off x="21366076" y="7735446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B1DDD6-E813-4FBD-B8B4-DEF326DB95F6}"/>
              </a:ext>
            </a:extLst>
          </p:cNvPr>
          <p:cNvCxnSpPr>
            <a:cxnSpLocks/>
          </p:cNvCxnSpPr>
          <p:nvPr/>
        </p:nvCxnSpPr>
        <p:spPr>
          <a:xfrm>
            <a:off x="21402845" y="8218115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CA87DA-1BF8-4F94-96F9-55E2AFED0E11}"/>
              </a:ext>
            </a:extLst>
          </p:cNvPr>
          <p:cNvSpPr/>
          <p:nvPr/>
        </p:nvSpPr>
        <p:spPr>
          <a:xfrm>
            <a:off x="26764282" y="8196687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D2D3C2-7F9E-44C3-9092-EE3994CE95BD}"/>
              </a:ext>
            </a:extLst>
          </p:cNvPr>
          <p:cNvCxnSpPr>
            <a:cxnSpLocks/>
          </p:cNvCxnSpPr>
          <p:nvPr/>
        </p:nvCxnSpPr>
        <p:spPr>
          <a:xfrm flipV="1">
            <a:off x="21366076" y="8585832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46EA04E-117D-4796-9218-39B19F93ED73}"/>
              </a:ext>
            </a:extLst>
          </p:cNvPr>
          <p:cNvCxnSpPr>
            <a:cxnSpLocks/>
          </p:cNvCxnSpPr>
          <p:nvPr/>
        </p:nvCxnSpPr>
        <p:spPr>
          <a:xfrm>
            <a:off x="21414839" y="9013481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0968EE8-FABD-41A4-8EBF-D0AEC1CFFD2A}"/>
              </a:ext>
            </a:extLst>
          </p:cNvPr>
          <p:cNvSpPr/>
          <p:nvPr/>
        </p:nvSpPr>
        <p:spPr>
          <a:xfrm>
            <a:off x="26776276" y="8992053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7BB935-AE66-4159-BD7F-420395D769A7}"/>
              </a:ext>
            </a:extLst>
          </p:cNvPr>
          <p:cNvCxnSpPr>
            <a:cxnSpLocks/>
          </p:cNvCxnSpPr>
          <p:nvPr/>
        </p:nvCxnSpPr>
        <p:spPr>
          <a:xfrm flipV="1">
            <a:off x="21378070" y="9381198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3FA96C-88C8-4A51-9DB0-8947B8F849C5}"/>
              </a:ext>
            </a:extLst>
          </p:cNvPr>
          <p:cNvCxnSpPr>
            <a:cxnSpLocks/>
          </p:cNvCxnSpPr>
          <p:nvPr/>
        </p:nvCxnSpPr>
        <p:spPr>
          <a:xfrm>
            <a:off x="21430377" y="9842142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6ED6F15-794F-444C-91EC-3F59F6B4F00F}"/>
              </a:ext>
            </a:extLst>
          </p:cNvPr>
          <p:cNvSpPr/>
          <p:nvPr/>
        </p:nvSpPr>
        <p:spPr>
          <a:xfrm>
            <a:off x="26791814" y="9820714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86D56B9-AF86-4D3C-A680-2DFA4305CFA8}"/>
              </a:ext>
            </a:extLst>
          </p:cNvPr>
          <p:cNvCxnSpPr>
            <a:cxnSpLocks/>
          </p:cNvCxnSpPr>
          <p:nvPr/>
        </p:nvCxnSpPr>
        <p:spPr>
          <a:xfrm flipV="1">
            <a:off x="21393608" y="10209859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1C87433-6483-45A4-A1FC-B4780FD05135}"/>
              </a:ext>
            </a:extLst>
          </p:cNvPr>
          <p:cNvCxnSpPr>
            <a:cxnSpLocks/>
          </p:cNvCxnSpPr>
          <p:nvPr/>
        </p:nvCxnSpPr>
        <p:spPr>
          <a:xfrm>
            <a:off x="21442244" y="10595905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30D2BC-72E6-4B2A-B0DB-BA6FCF47D4BC}"/>
              </a:ext>
            </a:extLst>
          </p:cNvPr>
          <p:cNvSpPr/>
          <p:nvPr/>
        </p:nvSpPr>
        <p:spPr>
          <a:xfrm>
            <a:off x="26803681" y="10574477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94FE29-B4F1-45F3-9702-ACBA0F0F3BE6}"/>
              </a:ext>
            </a:extLst>
          </p:cNvPr>
          <p:cNvCxnSpPr>
            <a:cxnSpLocks/>
          </p:cNvCxnSpPr>
          <p:nvPr/>
        </p:nvCxnSpPr>
        <p:spPr>
          <a:xfrm flipV="1">
            <a:off x="21405475" y="10963622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650B5B-005A-455A-BD44-576DFD16BB15}"/>
              </a:ext>
            </a:extLst>
          </p:cNvPr>
          <p:cNvCxnSpPr>
            <a:cxnSpLocks/>
          </p:cNvCxnSpPr>
          <p:nvPr/>
        </p:nvCxnSpPr>
        <p:spPr>
          <a:xfrm>
            <a:off x="21443687" y="11284328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FD0015-FF9F-4201-AF7B-146787315AA1}"/>
              </a:ext>
            </a:extLst>
          </p:cNvPr>
          <p:cNvSpPr/>
          <p:nvPr/>
        </p:nvSpPr>
        <p:spPr>
          <a:xfrm>
            <a:off x="26805124" y="11262900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4099EE9-AF93-4B6D-AFE8-D0A7B968DC7C}"/>
              </a:ext>
            </a:extLst>
          </p:cNvPr>
          <p:cNvCxnSpPr>
            <a:cxnSpLocks/>
          </p:cNvCxnSpPr>
          <p:nvPr/>
        </p:nvCxnSpPr>
        <p:spPr>
          <a:xfrm flipV="1">
            <a:off x="21406918" y="11652045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886AF8-380F-4CBA-A649-E83B4F9E469A}"/>
              </a:ext>
            </a:extLst>
          </p:cNvPr>
          <p:cNvCxnSpPr>
            <a:cxnSpLocks/>
          </p:cNvCxnSpPr>
          <p:nvPr/>
        </p:nvCxnSpPr>
        <p:spPr>
          <a:xfrm>
            <a:off x="21454184" y="11996616"/>
            <a:ext cx="5376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881B40-0FC7-4AD2-9677-A07951F7D816}"/>
              </a:ext>
            </a:extLst>
          </p:cNvPr>
          <p:cNvSpPr/>
          <p:nvPr/>
        </p:nvSpPr>
        <p:spPr>
          <a:xfrm>
            <a:off x="26815621" y="11975188"/>
            <a:ext cx="415118" cy="40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999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6CC6DC6-0944-43D5-A942-C0656DDFBFA0}"/>
              </a:ext>
            </a:extLst>
          </p:cNvPr>
          <p:cNvCxnSpPr>
            <a:cxnSpLocks/>
          </p:cNvCxnSpPr>
          <p:nvPr/>
        </p:nvCxnSpPr>
        <p:spPr>
          <a:xfrm flipV="1">
            <a:off x="21417415" y="12364333"/>
            <a:ext cx="5398206" cy="7452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116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Jun Yuan</dc:creator>
  <cp:lastModifiedBy>han yi oh</cp:lastModifiedBy>
  <cp:revision>30</cp:revision>
  <dcterms:created xsi:type="dcterms:W3CDTF">2018-03-25T07:29:07Z</dcterms:created>
  <dcterms:modified xsi:type="dcterms:W3CDTF">2018-03-30T20:00:46Z</dcterms:modified>
</cp:coreProperties>
</file>