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7" d="100"/>
          <a:sy n="87" d="100"/>
        </p:scale>
        <p:origin x="157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MoviePlanner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CliSyntax</a:t>
            </a: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ParserUtil</a:t>
            </a: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XYZCommand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XYZCommand = AddCommand, FindCommand,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UndoRedo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Lai Qi Wei</cp:lastModifiedBy>
  <cp:revision>93</cp:revision>
  <dcterms:created xsi:type="dcterms:W3CDTF">2016-07-22T14:33:02Z</dcterms:created>
  <dcterms:modified xsi:type="dcterms:W3CDTF">2018-03-13T22:25:18Z</dcterms:modified>
</cp:coreProperties>
</file>