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08" d="100"/>
          <a:sy n="108" d="100"/>
        </p:scale>
        <p:origin x="197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71543" y="1342677"/>
            <a:ext cx="7795535" cy="45154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45864" y="2830587"/>
            <a:ext cx="1093635" cy="42295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24467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MoviePlanner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UniqueCinemaList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20381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UniqueTagList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Cinema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4" y="1809332"/>
            <a:ext cx="68245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9" name="Elbow Connector 68"/>
          <p:cNvCxnSpPr>
            <a:cxnSpLocks/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4384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581292"/>
            <a:ext cx="434402" cy="4535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194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962292"/>
            <a:ext cx="434402" cy="725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004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0840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600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7084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ReadOnlyMoviePlanner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18576" y="346201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91104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endCxn id="122" idx="1"/>
          </p:cNvCxnSpPr>
          <p:nvPr/>
        </p:nvCxnSpPr>
        <p:spPr>
          <a:xfrm rot="16200000" flipH="1">
            <a:off x="1025400" y="4052419"/>
            <a:ext cx="1496650" cy="56735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08514" y="24599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15D23C43-9850-4595-8B0B-CDC5D50C6F6F}"/>
              </a:ext>
            </a:extLst>
          </p:cNvPr>
          <p:cNvSpPr/>
          <p:nvPr/>
        </p:nvSpPr>
        <p:spPr>
          <a:xfrm>
            <a:off x="7721701" y="3981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Theater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5">
            <a:extLst>
              <a:ext uri="{FF2B5EF4-FFF2-40B4-BE49-F238E27FC236}">
                <a16:creationId xmlns:a16="http://schemas.microsoft.com/office/drawing/2014/main" id="{D377ED8A-8E89-4F03-83F0-F7C3E66815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33958" y="3719187"/>
            <a:ext cx="348982" cy="22650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8FAA04F3-67EC-484D-983B-8AE303791407}"/>
              </a:ext>
            </a:extLst>
          </p:cNvPr>
          <p:cNvSpPr/>
          <p:nvPr/>
        </p:nvSpPr>
        <p:spPr>
          <a:xfrm>
            <a:off x="4471053" y="392044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UniqueMovieList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8" name="Elbow Connector 29">
            <a:extLst>
              <a:ext uri="{FF2B5EF4-FFF2-40B4-BE49-F238E27FC236}">
                <a16:creationId xmlns:a16="http://schemas.microsoft.com/office/drawing/2014/main" id="{E026A3AF-982D-4457-8611-2D38B9D2B21E}"/>
              </a:ext>
            </a:extLst>
          </p:cNvPr>
          <p:cNvCxnSpPr>
            <a:cxnSpLocks/>
            <a:endCxn id="87" idx="1"/>
          </p:cNvCxnSpPr>
          <p:nvPr/>
        </p:nvCxnSpPr>
        <p:spPr>
          <a:xfrm rot="16200000" flipH="1">
            <a:off x="3683401" y="3306168"/>
            <a:ext cx="1452302" cy="1230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3652603-7B9B-4D6E-BDB9-63920B08D587}"/>
              </a:ext>
            </a:extLst>
          </p:cNvPr>
          <p:cNvSpPr txBox="1"/>
          <p:nvPr/>
        </p:nvSpPr>
        <p:spPr>
          <a:xfrm>
            <a:off x="4297760" y="41543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0" name="Rectangle 8">
            <a:extLst>
              <a:ext uri="{FF2B5EF4-FFF2-40B4-BE49-F238E27FC236}">
                <a16:creationId xmlns:a16="http://schemas.microsoft.com/office/drawing/2014/main" id="{BE0F14A6-9CF9-4F27-B6F0-CF9B21A3C03D}"/>
              </a:ext>
            </a:extLst>
          </p:cNvPr>
          <p:cNvSpPr/>
          <p:nvPr/>
        </p:nvSpPr>
        <p:spPr>
          <a:xfrm>
            <a:off x="6301769" y="39624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Movie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6D474F-B7D2-48CE-8DE2-4FE681A7B2FC}"/>
              </a:ext>
            </a:extLst>
          </p:cNvPr>
          <p:cNvSpPr txBox="1"/>
          <p:nvPr/>
        </p:nvSpPr>
        <p:spPr>
          <a:xfrm>
            <a:off x="6138961" y="414240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4" name="Elbow Connector 106">
            <a:extLst>
              <a:ext uri="{FF2B5EF4-FFF2-40B4-BE49-F238E27FC236}">
                <a16:creationId xmlns:a16="http://schemas.microsoft.com/office/drawing/2014/main" id="{99EF861C-6F65-44FA-8F4C-64B5C5945C43}"/>
              </a:ext>
            </a:extLst>
          </p:cNvPr>
          <p:cNvCxnSpPr>
            <a:cxnSpLocks/>
          </p:cNvCxnSpPr>
          <p:nvPr/>
        </p:nvCxnSpPr>
        <p:spPr>
          <a:xfrm>
            <a:off x="1981200" y="3510873"/>
            <a:ext cx="4425557" cy="798287"/>
          </a:xfrm>
          <a:prstGeom prst="bentConnector4">
            <a:avLst>
              <a:gd name="adj1" fmla="val 5679"/>
              <a:gd name="adj2" fmla="val 13753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6DA2FAA-BB25-4C70-8D24-9190E969F299}"/>
              </a:ext>
            </a:extLst>
          </p:cNvPr>
          <p:cNvSpPr txBox="1"/>
          <p:nvPr/>
        </p:nvSpPr>
        <p:spPr>
          <a:xfrm>
            <a:off x="5470350" y="43791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8CA6E6-63A1-4E18-853C-AD5962830FE8}"/>
              </a:ext>
            </a:extLst>
          </p:cNvPr>
          <p:cNvSpPr txBox="1"/>
          <p:nvPr/>
        </p:nvSpPr>
        <p:spPr>
          <a:xfrm>
            <a:off x="6245539" y="44243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>
            <a:extLst>
              <a:ext uri="{FF2B5EF4-FFF2-40B4-BE49-F238E27FC236}">
                <a16:creationId xmlns:a16="http://schemas.microsoft.com/office/drawing/2014/main" id="{36AAC416-918E-422F-8369-74364E07FAC1}"/>
              </a:ext>
            </a:extLst>
          </p:cNvPr>
          <p:cNvSpPr/>
          <p:nvPr/>
        </p:nvSpPr>
        <p:spPr>
          <a:xfrm>
            <a:off x="5643163" y="399092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12" name="Elbow Connector 63">
            <a:extLst>
              <a:ext uri="{FF2B5EF4-FFF2-40B4-BE49-F238E27FC236}">
                <a16:creationId xmlns:a16="http://schemas.microsoft.com/office/drawing/2014/main" id="{C04A513E-BA73-43B2-9C6D-56370F798B4D}"/>
              </a:ext>
            </a:extLst>
          </p:cNvPr>
          <p:cNvCxnSpPr>
            <a:stCxn id="111" idx="3"/>
          </p:cNvCxnSpPr>
          <p:nvPr/>
        </p:nvCxnSpPr>
        <p:spPr>
          <a:xfrm>
            <a:off x="5879211" y="4077617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2BDD0D2-C6F7-435E-9CF2-540FF4CAA0A9}"/>
              </a:ext>
            </a:extLst>
          </p:cNvPr>
          <p:cNvCxnSpPr/>
          <p:nvPr/>
        </p:nvCxnSpPr>
        <p:spPr>
          <a:xfrm>
            <a:off x="7021863" y="4131400"/>
            <a:ext cx="699838" cy="0"/>
          </a:xfrm>
          <a:prstGeom prst="line">
            <a:avLst/>
          </a:prstGeom>
          <a:ln w="19050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7" name="Elbow Connector 63">
            <a:extLst>
              <a:ext uri="{FF2B5EF4-FFF2-40B4-BE49-F238E27FC236}">
                <a16:creationId xmlns:a16="http://schemas.microsoft.com/office/drawing/2014/main" id="{8D715023-833B-415E-B435-479194D6CE9F}"/>
              </a:ext>
            </a:extLst>
          </p:cNvPr>
          <p:cNvCxnSpPr>
            <a:cxnSpLocks/>
          </p:cNvCxnSpPr>
          <p:nvPr/>
        </p:nvCxnSpPr>
        <p:spPr>
          <a:xfrm rot="5400000">
            <a:off x="7102100" y="4386254"/>
            <a:ext cx="523892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0803DC37-0D0E-4969-BA0E-8CA58BDA1439}"/>
              </a:ext>
            </a:extLst>
          </p:cNvPr>
          <p:cNvSpPr/>
          <p:nvPr/>
        </p:nvSpPr>
        <p:spPr>
          <a:xfrm>
            <a:off x="6965747" y="4389383"/>
            <a:ext cx="80665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Screening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>
            <a:extLst>
              <a:ext uri="{FF2B5EF4-FFF2-40B4-BE49-F238E27FC236}">
                <a16:creationId xmlns:a16="http://schemas.microsoft.com/office/drawing/2014/main" id="{5DF10D2B-C74D-4D9F-93AE-84B0F69AAB09}"/>
              </a:ext>
            </a:extLst>
          </p:cNvPr>
          <p:cNvSpPr/>
          <p:nvPr/>
        </p:nvSpPr>
        <p:spPr>
          <a:xfrm rot="5400000">
            <a:off x="6559392" y="43339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A7E870D3-E65F-425C-A105-D45BE89B78C4}"/>
              </a:ext>
            </a:extLst>
          </p:cNvPr>
          <p:cNvCxnSpPr>
            <a:cxnSpLocks/>
            <a:stCxn id="126" idx="3"/>
            <a:endCxn id="157" idx="0"/>
          </p:cNvCxnSpPr>
          <p:nvPr/>
        </p:nvCxnSpPr>
        <p:spPr>
          <a:xfrm rot="5400000">
            <a:off x="5664993" y="4338458"/>
            <a:ext cx="812217" cy="121263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EAC07C10-FE2C-47BC-A80C-5E7176773BB6}"/>
              </a:ext>
            </a:extLst>
          </p:cNvPr>
          <p:cNvCxnSpPr>
            <a:cxnSpLocks/>
            <a:stCxn id="126" idx="3"/>
            <a:endCxn id="165" idx="0"/>
          </p:cNvCxnSpPr>
          <p:nvPr/>
        </p:nvCxnSpPr>
        <p:spPr>
          <a:xfrm rot="5400000">
            <a:off x="6080102" y="4756257"/>
            <a:ext cx="814907" cy="37972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8">
            <a:extLst>
              <a:ext uri="{FF2B5EF4-FFF2-40B4-BE49-F238E27FC236}">
                <a16:creationId xmlns:a16="http://schemas.microsoft.com/office/drawing/2014/main" id="{207DB95B-6C72-48B2-A865-0D6BE1FFA9E4}"/>
              </a:ext>
            </a:extLst>
          </p:cNvPr>
          <p:cNvSpPr/>
          <p:nvPr/>
        </p:nvSpPr>
        <p:spPr>
          <a:xfrm>
            <a:off x="5029200" y="5350882"/>
            <a:ext cx="87117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MovieName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5" name="Rectangle 8">
            <a:extLst>
              <a:ext uri="{FF2B5EF4-FFF2-40B4-BE49-F238E27FC236}">
                <a16:creationId xmlns:a16="http://schemas.microsoft.com/office/drawing/2014/main" id="{EAAC1E4F-DBAD-4422-881C-9C3109C1E685}"/>
              </a:ext>
            </a:extLst>
          </p:cNvPr>
          <p:cNvSpPr/>
          <p:nvPr/>
        </p:nvSpPr>
        <p:spPr>
          <a:xfrm>
            <a:off x="5943600" y="53535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7" name="Rectangle 8">
            <a:extLst>
              <a:ext uri="{FF2B5EF4-FFF2-40B4-BE49-F238E27FC236}">
                <a16:creationId xmlns:a16="http://schemas.microsoft.com/office/drawing/2014/main" id="{8502F339-C759-49C2-850B-6333066EE852}"/>
              </a:ext>
            </a:extLst>
          </p:cNvPr>
          <p:cNvSpPr/>
          <p:nvPr/>
        </p:nvSpPr>
        <p:spPr>
          <a:xfrm>
            <a:off x="6705600" y="53535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8" name="Rectangle 8">
            <a:extLst>
              <a:ext uri="{FF2B5EF4-FFF2-40B4-BE49-F238E27FC236}">
                <a16:creationId xmlns:a16="http://schemas.microsoft.com/office/drawing/2014/main" id="{0B2BC535-7064-4130-B209-B141DDA112DE}"/>
              </a:ext>
            </a:extLst>
          </p:cNvPr>
          <p:cNvSpPr/>
          <p:nvPr/>
        </p:nvSpPr>
        <p:spPr>
          <a:xfrm>
            <a:off x="7467600" y="53535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5849E273-F355-4316-A675-67419ABC7EC3}"/>
              </a:ext>
            </a:extLst>
          </p:cNvPr>
          <p:cNvCxnSpPr>
            <a:cxnSpLocks/>
            <a:stCxn id="126" idx="3"/>
            <a:endCxn id="167" idx="0"/>
          </p:cNvCxnSpPr>
          <p:nvPr/>
        </p:nvCxnSpPr>
        <p:spPr>
          <a:xfrm rot="16200000" flipH="1">
            <a:off x="6461101" y="4754979"/>
            <a:ext cx="814907" cy="3822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620B8BE7-2A10-4D59-B6C7-923242336AA5}"/>
              </a:ext>
            </a:extLst>
          </p:cNvPr>
          <p:cNvCxnSpPr>
            <a:cxnSpLocks/>
            <a:stCxn id="126" idx="3"/>
            <a:endCxn id="168" idx="0"/>
          </p:cNvCxnSpPr>
          <p:nvPr/>
        </p:nvCxnSpPr>
        <p:spPr>
          <a:xfrm rot="16200000" flipH="1">
            <a:off x="6842101" y="4373979"/>
            <a:ext cx="814907" cy="11442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BBB6A3C-72D7-4317-A590-118C0BDA410A}"/>
              </a:ext>
            </a:extLst>
          </p:cNvPr>
          <p:cNvCxnSpPr/>
          <p:nvPr/>
        </p:nvCxnSpPr>
        <p:spPr>
          <a:xfrm>
            <a:off x="5910859" y="2453949"/>
            <a:ext cx="0" cy="13650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F03E53F6-8ADE-4AB6-BF48-BDBC579038A2}"/>
              </a:ext>
            </a:extLst>
          </p:cNvPr>
          <p:cNvCxnSpPr>
            <a:endCxn id="90" idx="0"/>
          </p:cNvCxnSpPr>
          <p:nvPr/>
        </p:nvCxnSpPr>
        <p:spPr>
          <a:xfrm>
            <a:off x="5910859" y="3818954"/>
            <a:ext cx="745003" cy="143446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2567F78-5F33-4CDE-BDBD-E8AE2CBFCF71}"/>
              </a:ext>
            </a:extLst>
          </p:cNvPr>
          <p:cNvCxnSpPr>
            <a:cxnSpLocks/>
          </p:cNvCxnSpPr>
          <p:nvPr/>
        </p:nvCxnSpPr>
        <p:spPr>
          <a:xfrm flipH="1">
            <a:off x="5681146" y="2453949"/>
            <a:ext cx="22971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45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han yi oh</cp:lastModifiedBy>
  <cp:revision>70</cp:revision>
  <dcterms:created xsi:type="dcterms:W3CDTF">2016-07-22T14:33:02Z</dcterms:created>
  <dcterms:modified xsi:type="dcterms:W3CDTF">2018-04-12T07:14:47Z</dcterms:modified>
</cp:coreProperties>
</file>