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45200" cy="12685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1" y="1433477"/>
            <a:ext cx="152910" cy="11359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862596" y="971597"/>
            <a:ext cx="1005" cy="15430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3652" y="1333741"/>
            <a:ext cx="7511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addmovie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92546" y="1479370"/>
            <a:ext cx="19024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execute(“addmovie”)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61324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01393" y="1587092"/>
            <a:ext cx="1719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addMovie(movie)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01372" y="1687656"/>
            <a:ext cx="25110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post(MoviePlannerChangedEvent)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52273" y="256945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59080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8616802" y="944305"/>
            <a:ext cx="0" cy="141789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53" idx="2"/>
          </p:cNvCxnSpPr>
          <p:nvPr/>
        </p:nvCxnSpPr>
        <p:spPr>
          <a:xfrm flipV="1">
            <a:off x="5943992" y="2133600"/>
            <a:ext cx="2661411" cy="439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30805" y="462278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post(ReloadBrowserPanelEvent)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5711857" y="412034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6377442" y="447340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6305434" y="4896334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999640" y="4896334"/>
            <a:ext cx="1295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896353" y="5933091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2470551" y="4111652"/>
            <a:ext cx="1483857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189162" y="446710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3117154" y="5495586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269554" y="5768714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69554" y="5495586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36987" y="5220483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handleReloadBrowserPanelEvent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48845" y="5437146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114692" y="5487835"/>
            <a:ext cx="177669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loadCinemaSchedule()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C6544F-EF25-42C1-88EA-89CAF8B8EA79}"/>
              </a:ext>
            </a:extLst>
          </p:cNvPr>
          <p:cNvSpPr/>
          <p:nvPr/>
        </p:nvSpPr>
        <p:spPr>
          <a:xfrm>
            <a:off x="8534400" y="1956813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33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han yi oh</cp:lastModifiedBy>
  <cp:revision>69</cp:revision>
  <dcterms:created xsi:type="dcterms:W3CDTF">2016-07-22T14:33:02Z</dcterms:created>
  <dcterms:modified xsi:type="dcterms:W3CDTF">2018-04-12T06:46:00Z</dcterms:modified>
</cp:coreProperties>
</file>