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799"/>
            <a:ext cx="4917083" cy="5105395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801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SchedulePanel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84573" y="574026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44710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3">
                    <a:lumMod val="75000"/>
                  </a:schemeClr>
                </a:solidFill>
              </a:rPr>
              <a:t>CinemaListPanel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68394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CinemaCard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80251" y="615282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endCxn id="34" idx="1"/>
          </p:cNvCxnSpPr>
          <p:nvPr/>
        </p:nvCxnSpPr>
        <p:spPr>
          <a:xfrm rot="16200000" flipH="1">
            <a:off x="2054450" y="33821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endCxn id="36" idx="1"/>
          </p:cNvCxnSpPr>
          <p:nvPr/>
        </p:nvCxnSpPr>
        <p:spPr>
          <a:xfrm rot="16200000" flipH="1">
            <a:off x="1883148" y="3856144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005021" y="4279129"/>
            <a:ext cx="2990657" cy="16844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581893" y="4272884"/>
            <a:ext cx="3583261" cy="41345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endCxn id="37" idx="3"/>
          </p:cNvCxnSpPr>
          <p:nvPr/>
        </p:nvCxnSpPr>
        <p:spPr>
          <a:xfrm rot="5400000">
            <a:off x="4174488" y="3446882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endCxn id="34" idx="3"/>
          </p:cNvCxnSpPr>
          <p:nvPr/>
        </p:nvCxnSpPr>
        <p:spPr>
          <a:xfrm rot="5400000">
            <a:off x="3867176" y="22573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817748" y="3146461"/>
            <a:ext cx="3572682" cy="185176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</p:cNvCxnSpPr>
          <p:nvPr/>
        </p:nvCxnSpPr>
        <p:spPr>
          <a:xfrm rot="5400000">
            <a:off x="2890047" y="3641661"/>
            <a:ext cx="3407325" cy="185608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842427" y="4931687"/>
            <a:ext cx="2114223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4393162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endCxn id="36" idx="3"/>
          </p:cNvCxnSpPr>
          <p:nvPr/>
        </p:nvCxnSpPr>
        <p:spPr>
          <a:xfrm rot="5400000">
            <a:off x="3695875" y="2731427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8" name="Freeform 117"/>
          <p:cNvSpPr/>
          <p:nvPr/>
        </p:nvSpPr>
        <p:spPr>
          <a:xfrm flipV="1">
            <a:off x="4073619" y="49276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9CAC633A-39BB-4CA9-9E6C-2C7808B74348}"/>
              </a:ext>
            </a:extLst>
          </p:cNvPr>
          <p:cNvSpPr/>
          <p:nvPr/>
        </p:nvSpPr>
        <p:spPr>
          <a:xfrm>
            <a:off x="2590799" y="513254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3">
                    <a:lumMod val="75000"/>
                  </a:schemeClr>
                </a:solidFill>
              </a:rPr>
              <a:t>MovieListPanel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BF3F191D-93D6-472C-8C62-9DFBA3EEE37D}"/>
              </a:ext>
            </a:extLst>
          </p:cNvPr>
          <p:cNvSpPr/>
          <p:nvPr/>
        </p:nvSpPr>
        <p:spPr>
          <a:xfrm>
            <a:off x="3833009" y="537171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MovieCard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9" name="Freeform 117">
            <a:extLst>
              <a:ext uri="{FF2B5EF4-FFF2-40B4-BE49-F238E27FC236}">
                <a16:creationId xmlns:a16="http://schemas.microsoft.com/office/drawing/2014/main" id="{C4AAD58C-B22C-4F28-94A2-1D1C5CC07D16}"/>
              </a:ext>
            </a:extLst>
          </p:cNvPr>
          <p:cNvSpPr/>
          <p:nvPr/>
        </p:nvSpPr>
        <p:spPr>
          <a:xfrm flipV="1">
            <a:off x="4100131" y="5611769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1" name="Elbow Connector 136">
            <a:extLst>
              <a:ext uri="{FF2B5EF4-FFF2-40B4-BE49-F238E27FC236}">
                <a16:creationId xmlns:a16="http://schemas.microsoft.com/office/drawing/2014/main" id="{5EF79F05-97C4-4909-8DEE-C15DFBA246F5}"/>
              </a:ext>
            </a:extLst>
          </p:cNvPr>
          <p:cNvCxnSpPr/>
          <p:nvPr/>
        </p:nvCxnSpPr>
        <p:spPr>
          <a:xfrm rot="16200000" flipH="1">
            <a:off x="3417672" y="508979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63">
            <a:extLst>
              <a:ext uri="{FF2B5EF4-FFF2-40B4-BE49-F238E27FC236}">
                <a16:creationId xmlns:a16="http://schemas.microsoft.com/office/drawing/2014/main" id="{BCEEB6CB-68D5-4A5D-B218-19E0D667D13A}"/>
              </a:ext>
            </a:extLst>
          </p:cNvPr>
          <p:cNvCxnSpPr/>
          <p:nvPr/>
        </p:nvCxnSpPr>
        <p:spPr>
          <a:xfrm rot="16200000" flipH="1">
            <a:off x="1892532" y="4560000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63">
            <a:extLst>
              <a:ext uri="{FF2B5EF4-FFF2-40B4-BE49-F238E27FC236}">
                <a16:creationId xmlns:a16="http://schemas.microsoft.com/office/drawing/2014/main" id="{19C3D26D-DC96-4DE7-B89F-A110635A9848}"/>
              </a:ext>
            </a:extLst>
          </p:cNvPr>
          <p:cNvCxnSpPr/>
          <p:nvPr/>
        </p:nvCxnSpPr>
        <p:spPr>
          <a:xfrm rot="5400000">
            <a:off x="4160102" y="4158302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11">
            <a:extLst>
              <a:ext uri="{FF2B5EF4-FFF2-40B4-BE49-F238E27FC236}">
                <a16:creationId xmlns:a16="http://schemas.microsoft.com/office/drawing/2014/main" id="{CD8DCA9E-98F3-4C0A-98C8-1F9542EC4250}"/>
              </a:ext>
            </a:extLst>
          </p:cNvPr>
          <p:cNvSpPr/>
          <p:nvPr/>
        </p:nvSpPr>
        <p:spPr>
          <a:xfrm>
            <a:off x="3841542" y="406389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TheaterCard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3" name="Elbow Connector 136">
            <a:extLst>
              <a:ext uri="{FF2B5EF4-FFF2-40B4-BE49-F238E27FC236}">
                <a16:creationId xmlns:a16="http://schemas.microsoft.com/office/drawing/2014/main" id="{16245CFD-387B-4B8C-AACE-FEFF4CF1CE16}"/>
              </a:ext>
            </a:extLst>
          </p:cNvPr>
          <p:cNvCxnSpPr>
            <a:endCxn id="62" idx="1"/>
          </p:cNvCxnSpPr>
          <p:nvPr/>
        </p:nvCxnSpPr>
        <p:spPr>
          <a:xfrm rot="16200000" flipH="1">
            <a:off x="3432342" y="377311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4" name="Freeform 117">
            <a:extLst>
              <a:ext uri="{FF2B5EF4-FFF2-40B4-BE49-F238E27FC236}">
                <a16:creationId xmlns:a16="http://schemas.microsoft.com/office/drawing/2014/main" id="{CF7C268B-A39B-42F2-928D-3A884CE46022}"/>
              </a:ext>
            </a:extLst>
          </p:cNvPr>
          <p:cNvSpPr/>
          <p:nvPr/>
        </p:nvSpPr>
        <p:spPr>
          <a:xfrm flipV="1">
            <a:off x="4075838" y="4307549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2018-03-19T06:27:59Z</dcterms:modified>
</cp:coreProperties>
</file>