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44002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5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22363"/>
            <a:ext cx="108001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602038"/>
            <a:ext cx="108001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19/3/2018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8038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19/3/2018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96840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65125"/>
            <a:ext cx="310504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65125"/>
            <a:ext cx="913513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19/3/2018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5883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19/3/2018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7713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09739"/>
            <a:ext cx="1242018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589464"/>
            <a:ext cx="1242018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19/3/2018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5893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825625"/>
            <a:ext cx="612009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825625"/>
            <a:ext cx="612009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19/3/2018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4683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65126"/>
            <a:ext cx="12420184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681163"/>
            <a:ext cx="60919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505075"/>
            <a:ext cx="609196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681163"/>
            <a:ext cx="61219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505075"/>
            <a:ext cx="612196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19/3/2018</a:t>
            </a:fld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83937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19/3/2018</a:t>
            </a:fld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16825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19/3/2018</a:t>
            </a:fld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12454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987426"/>
            <a:ext cx="72901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19/3/2018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98893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987426"/>
            <a:ext cx="72901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19/3/2018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20958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65126"/>
            <a:ext cx="124201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825625"/>
            <a:ext cx="124201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19/3/2018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75947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48"/>
          <p:cNvSpPr/>
          <p:nvPr/>
        </p:nvSpPr>
        <p:spPr>
          <a:xfrm>
            <a:off x="8401088" y="1494315"/>
            <a:ext cx="2621293" cy="2382474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Freeform 49"/>
          <p:cNvSpPr/>
          <p:nvPr/>
        </p:nvSpPr>
        <p:spPr>
          <a:xfrm>
            <a:off x="11110199" y="1494315"/>
            <a:ext cx="2621293" cy="2382474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Freeform 50"/>
          <p:cNvSpPr/>
          <p:nvPr/>
        </p:nvSpPr>
        <p:spPr>
          <a:xfrm>
            <a:off x="3597197" y="1494315"/>
            <a:ext cx="2621293" cy="2382474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Freeform 51"/>
          <p:cNvSpPr/>
          <p:nvPr/>
        </p:nvSpPr>
        <p:spPr>
          <a:xfrm>
            <a:off x="883500" y="1494315"/>
            <a:ext cx="2621293" cy="2382474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02E897-AC55-414E-A133-097A608AA9CB}"/>
              </a:ext>
            </a:extLst>
          </p:cNvPr>
          <p:cNvSpPr txBox="1"/>
          <p:nvPr/>
        </p:nvSpPr>
        <p:spPr>
          <a:xfrm>
            <a:off x="1041724" y="390364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undoStack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DA2251-D0FB-46DF-9BA0-2C4F4E738263}"/>
              </a:ext>
            </a:extLst>
          </p:cNvPr>
          <p:cNvSpPr txBox="1"/>
          <p:nvPr/>
        </p:nvSpPr>
        <p:spPr>
          <a:xfrm>
            <a:off x="3624799" y="3900280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redoStack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A4105A79-CB0E-4CCF-8AC9-8367702C35DA}"/>
              </a:ext>
            </a:extLst>
          </p:cNvPr>
          <p:cNvSpPr/>
          <p:nvPr/>
        </p:nvSpPr>
        <p:spPr>
          <a:xfrm>
            <a:off x="6306307" y="1882950"/>
            <a:ext cx="2002918" cy="1263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undo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667EC55-FFE1-465D-90D3-E7951AB08C47}"/>
              </a:ext>
            </a:extLst>
          </p:cNvPr>
          <p:cNvSpPr txBox="1"/>
          <p:nvPr/>
        </p:nvSpPr>
        <p:spPr>
          <a:xfrm>
            <a:off x="8552169" y="390028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undoStack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FC04E1-E8EF-4A00-BEAB-CDBFB6DAAA8E}"/>
              </a:ext>
            </a:extLst>
          </p:cNvPr>
          <p:cNvSpPr txBox="1"/>
          <p:nvPr/>
        </p:nvSpPr>
        <p:spPr>
          <a:xfrm>
            <a:off x="11135244" y="3896920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redoStack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7BA40FD4-3A8F-44EA-930E-0E72EA76E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772232"/>
              </p:ext>
            </p:extLst>
          </p:nvPr>
        </p:nvGraphicFramePr>
        <p:xfrm>
          <a:off x="956384" y="1694475"/>
          <a:ext cx="2458129" cy="91440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5812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sz="1600" u="sng" dirty="0"/>
                        <a:t>:AddCommand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sz="1600" dirty="0"/>
                        <a:t>toAdd = “Name: Cathay”</a:t>
                      </a:r>
                    </a:p>
                    <a:p>
                      <a:r>
                        <a:rPr lang="en-SG" sz="1600" dirty="0"/>
                        <a:t>prevMoviePlanner = s2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576A6F3A-17FD-4766-8EEC-922FC2F8B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45357"/>
              </p:ext>
            </p:extLst>
          </p:nvPr>
        </p:nvGraphicFramePr>
        <p:xfrm>
          <a:off x="11203385" y="2777902"/>
          <a:ext cx="2458129" cy="91440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5812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sz="1600" u="sng" dirty="0"/>
                        <a:t>:AddCommand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sz="1600" dirty="0"/>
                        <a:t>toAdd = “Name: Cathay”</a:t>
                      </a:r>
                    </a:p>
                    <a:p>
                      <a:r>
                        <a:rPr lang="en-SG" sz="1600" dirty="0"/>
                        <a:t>prevMoviePlanner = s2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38B6292-CE11-44D1-BDA4-34DF29617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300235"/>
              </p:ext>
            </p:extLst>
          </p:nvPr>
        </p:nvGraphicFramePr>
        <p:xfrm>
          <a:off x="956383" y="2779309"/>
          <a:ext cx="2458129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5812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:DeleteCommand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/>
                        <a:t>targetIndex = 5</a:t>
                      </a:r>
                    </a:p>
                    <a:p>
                      <a:r>
                        <a:rPr lang="en-SG" dirty="0"/>
                        <a:t>prevMoviePlanner 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AF868A4F-9EFF-430E-BB35-5EE7938A5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728263"/>
              </p:ext>
            </p:extLst>
          </p:nvPr>
        </p:nvGraphicFramePr>
        <p:xfrm>
          <a:off x="8552168" y="2787797"/>
          <a:ext cx="2378350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378350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:DeleteCommand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/>
                        <a:t>targetIndex = 5</a:t>
                      </a:r>
                    </a:p>
                    <a:p>
                      <a:r>
                        <a:rPr lang="en-SG" dirty="0"/>
                        <a:t>prevMoviePlanner 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32C4FEA-C10B-4133-9BF6-AF6F40CC1AD4}"/>
              </a:ext>
            </a:extLst>
          </p:cNvPr>
          <p:cNvSpPr txBox="1"/>
          <p:nvPr/>
        </p:nvSpPr>
        <p:spPr>
          <a:xfrm>
            <a:off x="8886219" y="1826860"/>
            <a:ext cx="4591018" cy="64633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The state of the MoviePlanner (before ‘add n/Cathay’ was executed) will be restored to s2.</a:t>
            </a:r>
          </a:p>
        </p:txBody>
      </p: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67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han yi oh</cp:lastModifiedBy>
  <cp:revision>17</cp:revision>
  <dcterms:created xsi:type="dcterms:W3CDTF">2017-07-27T00:35:51Z</dcterms:created>
  <dcterms:modified xsi:type="dcterms:W3CDTF">2018-03-19T07:39:08Z</dcterms:modified>
</cp:coreProperties>
</file>