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180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506" y="1122363"/>
            <a:ext cx="136350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506" y="3602038"/>
            <a:ext cx="136350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445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81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0098" y="365125"/>
            <a:ext cx="3920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79" y="365125"/>
            <a:ext cx="115329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060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33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10" y="1709739"/>
            <a:ext cx="1568029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410" y="4589464"/>
            <a:ext cx="1568029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17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79" y="1825625"/>
            <a:ext cx="77265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3650" y="1825625"/>
            <a:ext cx="77265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529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6" y="365126"/>
            <a:ext cx="1568029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247" y="1681163"/>
            <a:ext cx="76910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247" y="2505075"/>
            <a:ext cx="76910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3650" y="1681163"/>
            <a:ext cx="77288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3650" y="2505075"/>
            <a:ext cx="77288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18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43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244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457200"/>
            <a:ext cx="58635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89" y="987426"/>
            <a:ext cx="92036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2057400"/>
            <a:ext cx="58635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91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457200"/>
            <a:ext cx="58635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8889" y="987426"/>
            <a:ext cx="92036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2057400"/>
            <a:ext cx="58635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80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879" y="365126"/>
            <a:ext cx="156802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79" y="1825625"/>
            <a:ext cx="156802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879" y="6356351"/>
            <a:ext cx="40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142" y="6356351"/>
            <a:ext cx="6135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39660" y="6356351"/>
            <a:ext cx="4090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20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2931644" y="3857234"/>
            <a:ext cx="2463069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5514720" y="3853874"/>
            <a:ext cx="2458129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8363946" y="2607863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10442090" y="3853874"/>
            <a:ext cx="2463069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3025164" y="3850514"/>
            <a:ext cx="2458129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19030"/>
              </p:ext>
            </p:extLst>
          </p:nvPr>
        </p:nvGraphicFramePr>
        <p:xfrm>
          <a:off x="10375938" y="2736539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SG" sz="1800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SG" sz="1800" dirty="0"/>
                        <a:t>targetIndex = 5</a:t>
                      </a:r>
                    </a:p>
                    <a:p>
                      <a:r>
                        <a:rPr lang="en-SG" sz="1800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10291009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300012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487118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773419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han yi oh</cp:lastModifiedBy>
  <cp:revision>16</cp:revision>
  <dcterms:created xsi:type="dcterms:W3CDTF">2017-07-27T00:35:51Z</dcterms:created>
  <dcterms:modified xsi:type="dcterms:W3CDTF">2018-03-19T07:33:28Z</dcterms:modified>
</cp:coreProperties>
</file>