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497520" y="2149560"/>
            <a:ext cx="9286560" cy="26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2018-04-13T02:34:12Z</dcterms:modified>
  <cp:revision>1</cp:revision>
  <dc:subject/>
  <dc:title/>
</cp:coreProperties>
</file>