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50" d="100"/>
          <a:sy n="50" d="100"/>
        </p:scale>
        <p:origin x="1368" y="45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5"/>
          <p:cNvSpPr/>
          <p:nvPr/>
        </p:nvSpPr>
        <p:spPr>
          <a:xfrm>
            <a:off x="1752600" y="-1371600"/>
            <a:ext cx="8381999" cy="807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616271" y="876030"/>
            <a:ext cx="3762518" cy="2734449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dirty="0">
                <a:solidFill>
                  <a:srgbClr val="7030A0"/>
                </a:solidFill>
              </a:rPr>
              <a:t>loop	[for each activity in </a:t>
            </a:r>
            <a:r>
              <a:rPr lang="en-SG" sz="1400" dirty="0" err="1" smtClean="0">
                <a:solidFill>
                  <a:srgbClr val="7030A0"/>
                </a:solidFill>
              </a:rPr>
              <a:t>toAdd</a:t>
            </a:r>
            <a:r>
              <a:rPr lang="en-SG" sz="1400" dirty="0" smtClean="0">
                <a:solidFill>
                  <a:srgbClr val="7030A0"/>
                </a:solidFill>
              </a:rPr>
              <a:t>]</a:t>
            </a:r>
            <a:endParaRPr lang="en-SG" sz="14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5266" y="-337078"/>
            <a:ext cx="16289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getActivityList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Rectangle 62"/>
          <p:cNvSpPr/>
          <p:nvPr/>
        </p:nvSpPr>
        <p:spPr>
          <a:xfrm>
            <a:off x="2057780" y="-950298"/>
            <a:ext cx="155448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842156" y="-586625"/>
            <a:ext cx="0" cy="477762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/>
          <p:cNvSpPr/>
          <p:nvPr/>
        </p:nvSpPr>
        <p:spPr>
          <a:xfrm>
            <a:off x="2770148" y="-235934"/>
            <a:ext cx="152400" cy="66751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2" name="Rectangle 62"/>
          <p:cNvSpPr/>
          <p:nvPr/>
        </p:nvSpPr>
        <p:spPr>
          <a:xfrm>
            <a:off x="3767767" y="-1125500"/>
            <a:ext cx="1738421" cy="5192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otherDeskBoard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DeskBoard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49514" y="-124746"/>
            <a:ext cx="174929" cy="4163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7" name="TextBox 36"/>
          <p:cNvSpPr txBox="1"/>
          <p:nvPr/>
        </p:nvSpPr>
        <p:spPr>
          <a:xfrm>
            <a:off x="1221915" y="-451375"/>
            <a:ext cx="1393117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addActivities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otherDeskBoard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18174" y="-118395"/>
            <a:ext cx="16360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18174" y="291643"/>
            <a:ext cx="16134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066799" y="-235934"/>
            <a:ext cx="1703350" cy="6675120"/>
            <a:chOff x="336515" y="3014599"/>
            <a:chExt cx="2688337" cy="2776600"/>
          </a:xfrm>
          <a:solidFill>
            <a:srgbClr val="7030A0"/>
          </a:solidFill>
        </p:grpSpPr>
        <p:cxnSp>
          <p:nvCxnSpPr>
            <p:cNvPr id="44" name="Straight Arrow Connector 43"/>
            <p:cNvCxnSpPr/>
            <p:nvPr/>
          </p:nvCxnSpPr>
          <p:spPr>
            <a:xfrm>
              <a:off x="337965" y="3014599"/>
              <a:ext cx="2686887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36515" y="5791199"/>
              <a:ext cx="2688336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>
            <a:off x="2918174" y="3824847"/>
            <a:ext cx="340642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32056" y="76200"/>
            <a:ext cx="1609075" cy="2154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toAdd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83" name="Straight Connector 82"/>
          <p:cNvCxnSpPr>
            <a:stCxn id="32" idx="2"/>
          </p:cNvCxnSpPr>
          <p:nvPr/>
        </p:nvCxnSpPr>
        <p:spPr>
          <a:xfrm>
            <a:off x="4636977" y="-606252"/>
            <a:ext cx="0" cy="10634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329300" y="-610618"/>
            <a:ext cx="0" cy="48016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Rectangle 62"/>
          <p:cNvSpPr/>
          <p:nvPr/>
        </p:nvSpPr>
        <p:spPr>
          <a:xfrm>
            <a:off x="5661694" y="-1125501"/>
            <a:ext cx="1272506" cy="5192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deskBoard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DeskBoard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25266" y="509311"/>
            <a:ext cx="351817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7030A0"/>
                </a:solidFill>
              </a:rPr>
              <a:t>addActivities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toAdd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241836" y="723630"/>
            <a:ext cx="174929" cy="3099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918175" y="721643"/>
            <a:ext cx="3323661" cy="198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636977" y="240138"/>
            <a:ext cx="0" cy="2170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0" name="Rectangle 62"/>
          <p:cNvSpPr/>
          <p:nvPr/>
        </p:nvSpPr>
        <p:spPr>
          <a:xfrm>
            <a:off x="8343286" y="-1129867"/>
            <a:ext cx="1600831" cy="51924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solidFill>
                  <a:schemeClr val="bg1"/>
                </a:solidFill>
              </a:rPr>
              <a:t>activities:UniqueActivityList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6" name="Rectangle 62"/>
          <p:cNvSpPr/>
          <p:nvPr/>
        </p:nvSpPr>
        <p:spPr>
          <a:xfrm>
            <a:off x="7373493" y="1227247"/>
            <a:ext cx="1522013" cy="347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err="1" smtClean="0">
                <a:solidFill>
                  <a:schemeClr val="bg1"/>
                </a:solidFill>
              </a:rPr>
              <a:t>activity:Activity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33292" y="1686317"/>
            <a:ext cx="1628956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syncWith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MasterTagList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6426200" y="1905000"/>
            <a:ext cx="163604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8047037" y="1903826"/>
            <a:ext cx="174929" cy="5345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5" name="Straight Arrow Connector 124"/>
          <p:cNvCxnSpPr>
            <a:endCxn id="124" idx="2"/>
          </p:cNvCxnSpPr>
          <p:nvPr/>
        </p:nvCxnSpPr>
        <p:spPr>
          <a:xfrm flipV="1">
            <a:off x="6415697" y="2438399"/>
            <a:ext cx="171880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429579" y="2222957"/>
            <a:ext cx="1609075" cy="21544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rgbClr val="7030A0"/>
                </a:solidFill>
              </a:rPr>
              <a:t>activity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8134500" y="1574720"/>
            <a:ext cx="0" cy="10160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0" name="TextBox 129"/>
          <p:cNvSpPr txBox="1"/>
          <p:nvPr/>
        </p:nvSpPr>
        <p:spPr>
          <a:xfrm>
            <a:off x="6429633" y="2655749"/>
            <a:ext cx="261577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rgbClr val="7030A0"/>
                </a:solidFill>
              </a:rPr>
              <a:t>add(activity)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6422541" y="2874432"/>
            <a:ext cx="263052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9053068" y="2874968"/>
            <a:ext cx="174929" cy="5345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/>
          <p:cNvCxnSpPr>
            <a:endCxn id="132" idx="2"/>
          </p:cNvCxnSpPr>
          <p:nvPr/>
        </p:nvCxnSpPr>
        <p:spPr>
          <a:xfrm>
            <a:off x="6415697" y="3409541"/>
            <a:ext cx="27248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9143999" y="-610618"/>
            <a:ext cx="0" cy="439945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0" name="Snip Single Corner Rectangle 139"/>
          <p:cNvSpPr/>
          <p:nvPr/>
        </p:nvSpPr>
        <p:spPr>
          <a:xfrm flipV="1">
            <a:off x="5613569" y="875629"/>
            <a:ext cx="510505" cy="351617"/>
          </a:xfrm>
          <a:prstGeom prst="snip1Rect">
            <a:avLst>
              <a:gd name="adj" fmla="val 35431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855856" y="4292262"/>
            <a:ext cx="1524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Arc 8"/>
          <p:cNvSpPr/>
          <p:nvPr/>
        </p:nvSpPr>
        <p:spPr>
          <a:xfrm>
            <a:off x="2620314" y="4047731"/>
            <a:ext cx="775883" cy="253662"/>
          </a:xfrm>
          <a:prstGeom prst="arc">
            <a:avLst>
              <a:gd name="adj1" fmla="val 14186307"/>
              <a:gd name="adj2" fmla="val 51131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3491530" y="3956346"/>
            <a:ext cx="249719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rgbClr val="7030A0"/>
                </a:solidFill>
              </a:rPr>
              <a:t>updateFiltered</a:t>
            </a:r>
            <a:r>
              <a:rPr lang="en-US" dirty="0" err="1" smtClean="0">
                <a:solidFill>
                  <a:srgbClr val="7030A0"/>
                </a:solidFill>
              </a:rPr>
              <a:t>ActivityList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PREDICATE_SHOW_ALL_ACTIVITY)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Arc 50"/>
          <p:cNvSpPr/>
          <p:nvPr/>
        </p:nvSpPr>
        <p:spPr>
          <a:xfrm>
            <a:off x="2620314" y="4745058"/>
            <a:ext cx="775883" cy="253662"/>
          </a:xfrm>
          <a:prstGeom prst="arc">
            <a:avLst>
              <a:gd name="adj1" fmla="val 16326180"/>
              <a:gd name="adj2" fmla="val 7540049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2855856" y="5441316"/>
            <a:ext cx="152400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Arc 57"/>
          <p:cNvSpPr/>
          <p:nvPr/>
        </p:nvSpPr>
        <p:spPr>
          <a:xfrm>
            <a:off x="2620314" y="5196785"/>
            <a:ext cx="775883" cy="253662"/>
          </a:xfrm>
          <a:prstGeom prst="arc">
            <a:avLst>
              <a:gd name="adj1" fmla="val 14186307"/>
              <a:gd name="adj2" fmla="val 51131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3491530" y="5213121"/>
            <a:ext cx="249719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rgbClr val="7030A0"/>
                </a:solidFill>
              </a:rPr>
              <a:t>indicateDeskBoardChanged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1" name="Arc 60"/>
          <p:cNvSpPr/>
          <p:nvPr/>
        </p:nvSpPr>
        <p:spPr>
          <a:xfrm>
            <a:off x="2620314" y="5894112"/>
            <a:ext cx="775883" cy="253662"/>
          </a:xfrm>
          <a:prstGeom prst="arc">
            <a:avLst>
              <a:gd name="adj1" fmla="val 16326180"/>
              <a:gd name="adj2" fmla="val 7540049"/>
            </a:avLst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73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Karen Frilya Celine</cp:lastModifiedBy>
  <cp:revision>76</cp:revision>
  <dcterms:created xsi:type="dcterms:W3CDTF">2016-07-22T14:33:02Z</dcterms:created>
  <dcterms:modified xsi:type="dcterms:W3CDTF">2018-04-15T12:54:10Z</dcterms:modified>
</cp:coreProperties>
</file>