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7808846A-2C8D-4319-890C-790D75E05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653428"/>
              </p:ext>
            </p:extLst>
          </p:nvPr>
        </p:nvGraphicFramePr>
        <p:xfrm>
          <a:off x="994577" y="1756317"/>
          <a:ext cx="6580506" cy="3749040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6580506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SG" u="none" dirty="0" smtClean="0"/>
                        <a:t>Command</a:t>
                      </a:r>
                      <a:endParaRPr lang="en-SG" b="0" u="none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SG" dirty="0" smtClean="0"/>
                        <a:t>#model: Model</a:t>
                      </a:r>
                      <a:endParaRPr lang="en-SG" dirty="0" smtClean="0">
                        <a:solidFill>
                          <a:srgbClr val="FFFF00"/>
                        </a:solidFill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SG" dirty="0" smtClean="0">
                          <a:solidFill>
                            <a:srgbClr val="FFFF00"/>
                          </a:solidFill>
                        </a:rPr>
                        <a:t>#storage:</a:t>
                      </a:r>
                      <a:r>
                        <a:rPr lang="en-SG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SG" dirty="0" smtClean="0">
                          <a:solidFill>
                            <a:srgbClr val="FFFF00"/>
                          </a:solidFill>
                        </a:rPr>
                        <a:t>Storage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SG" dirty="0" smtClean="0"/>
                        <a:t>#history: CommandHistory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SG" dirty="0" smtClean="0"/>
                        <a:t>#</a:t>
                      </a:r>
                      <a:r>
                        <a:rPr lang="en-SG" dirty="0" err="1" smtClean="0"/>
                        <a:t>undoRedoStack</a:t>
                      </a:r>
                      <a:r>
                        <a:rPr lang="en-SG" dirty="0" smtClean="0"/>
                        <a:t>:</a:t>
                      </a:r>
                      <a:r>
                        <a:rPr lang="en-SG" baseline="0" dirty="0" smtClean="0"/>
                        <a:t> UndoRedoStack </a:t>
                      </a:r>
                      <a:endParaRPr lang="en-SG" b="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SG" dirty="0" smtClean="0"/>
                        <a:t>+</a:t>
                      </a:r>
                      <a:r>
                        <a:rPr lang="en-GB" u="sng" dirty="0" smtClean="0"/>
                        <a:t>getMessageForActivityListShownSummary(displaySize: int): String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SG" u="none" dirty="0" smtClean="0"/>
                        <a:t>+</a:t>
                      </a:r>
                      <a:r>
                        <a:rPr lang="en-SG" i="1" u="none" baseline="0" dirty="0" smtClean="0"/>
                        <a:t>execute(): CommandResult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SG" u="none" baseline="0" dirty="0" smtClean="0"/>
                        <a:t>+</a:t>
                      </a:r>
                      <a:r>
                        <a:rPr lang="en-GB" dirty="0" smtClean="0"/>
                        <a:t>setData(model: Model; history: CommandHistory; undoRedoStack: UndoRedoStack)</a:t>
                      </a:r>
                      <a:r>
                        <a:rPr lang="en-GB" sz="1800" kern="1200" dirty="0" smtClean="0">
                          <a:effectLst/>
                        </a:rPr>
                        <a:t>:</a:t>
                      </a:r>
                      <a:r>
                        <a:rPr lang="en-GB" sz="1800" kern="1200" baseline="0" dirty="0" smtClean="0">
                          <a:effectLst/>
                        </a:rPr>
                        <a:t> void</a:t>
                      </a:r>
                      <a:endParaRPr lang="en-GB" sz="1800" kern="1200" baseline="0" dirty="0" smtClean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u="none" baseline="0" dirty="0" smtClean="0">
                          <a:solidFill>
                            <a:srgbClr val="FFFF00"/>
                          </a:solidFill>
                        </a:rPr>
                        <a:t>+</a:t>
                      </a:r>
                      <a:r>
                        <a:rPr lang="en-GB" dirty="0" smtClean="0">
                          <a:solidFill>
                            <a:srgbClr val="FFFF00"/>
                          </a:solidFill>
                        </a:rPr>
                        <a:t>setData(model: Model; storage:</a:t>
                      </a:r>
                      <a:r>
                        <a:rPr lang="en-GB" baseline="0" dirty="0" smtClean="0">
                          <a:solidFill>
                            <a:srgbClr val="FFFF00"/>
                          </a:solidFill>
                        </a:rPr>
                        <a:t> Storage; </a:t>
                      </a:r>
                      <a:r>
                        <a:rPr lang="en-GB" dirty="0" smtClean="0">
                          <a:solidFill>
                            <a:srgbClr val="FFFF00"/>
                          </a:solidFill>
                        </a:rPr>
                        <a:t>history: CommandHistory; undoRedoStack:</a:t>
                      </a:r>
                      <a:r>
                        <a:rPr lang="en-GB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GB" dirty="0" smtClean="0">
                          <a:solidFill>
                            <a:srgbClr val="FFFF00"/>
                          </a:solidFill>
                        </a:rPr>
                        <a:t>UndoRedoStack)</a:t>
                      </a:r>
                      <a:r>
                        <a:rPr lang="en-GB" sz="1800" kern="1200" dirty="0" smtClean="0">
                          <a:solidFill>
                            <a:srgbClr val="FFFF00"/>
                          </a:solidFill>
                          <a:effectLst/>
                        </a:rPr>
                        <a:t>:</a:t>
                      </a:r>
                      <a:r>
                        <a:rPr lang="en-GB" sz="1800" kern="1200" baseline="0" dirty="0" smtClean="0">
                          <a:solidFill>
                            <a:srgbClr val="FFFF00"/>
                          </a:solidFill>
                          <a:effectLst/>
                        </a:rPr>
                        <a:t> void</a:t>
                      </a:r>
                      <a:endParaRPr lang="en-GB" sz="1800" b="0" kern="1200" dirty="0" smtClean="0">
                        <a:solidFill>
                          <a:srgbClr val="FFFF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Karen Frilya Celine</cp:lastModifiedBy>
  <cp:revision>20</cp:revision>
  <dcterms:created xsi:type="dcterms:W3CDTF">2017-07-27T00:35:51Z</dcterms:created>
  <dcterms:modified xsi:type="dcterms:W3CDTF">2018-04-14T07:58:27Z</dcterms:modified>
</cp:coreProperties>
</file>