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0" y="-1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2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0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2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52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3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8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18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8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0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E956-A56D-45B2-871D-C3DFE00F6EA6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E3D8-B94E-42B1-AA9D-AF9C4453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6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4820" y="338841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Event</a:t>
            </a:r>
            <a:endParaRPr lang="en-SG" dirty="0"/>
          </a:p>
        </p:txBody>
      </p:sp>
      <p:sp>
        <p:nvSpPr>
          <p:cNvPr id="3" name="Flowchart: Decision 2"/>
          <p:cNvSpPr/>
          <p:nvPr/>
        </p:nvSpPr>
        <p:spPr>
          <a:xfrm>
            <a:off x="2374093" y="3460422"/>
            <a:ext cx="360040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Elbow Connector 7"/>
          <p:cNvCxnSpPr>
            <a:stCxn id="3" idx="3"/>
          </p:cNvCxnSpPr>
          <p:nvPr/>
        </p:nvCxnSpPr>
        <p:spPr>
          <a:xfrm>
            <a:off x="2734133" y="3604438"/>
            <a:ext cx="1906066" cy="1407089"/>
          </a:xfrm>
          <a:prstGeom prst="bentConnector3">
            <a:avLst>
              <a:gd name="adj1" fmla="val 1588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3"/>
          </p:cNvCxnSpPr>
          <p:nvPr/>
        </p:nvCxnSpPr>
        <p:spPr>
          <a:xfrm>
            <a:off x="2734133" y="3604438"/>
            <a:ext cx="1897404" cy="896239"/>
          </a:xfrm>
          <a:prstGeom prst="bentConnector3">
            <a:avLst>
              <a:gd name="adj1" fmla="val 1599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3"/>
            <a:endCxn id="20" idx="1"/>
          </p:cNvCxnSpPr>
          <p:nvPr/>
        </p:nvCxnSpPr>
        <p:spPr>
          <a:xfrm flipV="1">
            <a:off x="2734133" y="2452710"/>
            <a:ext cx="1909875" cy="1151728"/>
          </a:xfrm>
          <a:prstGeom prst="bentConnector3">
            <a:avLst>
              <a:gd name="adj1" fmla="val 1568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8984" y="2190612"/>
            <a:ext cx="27603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SG" sz="1400" dirty="0" smtClean="0"/>
              <a:t>1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8985" y="2712769"/>
            <a:ext cx="27603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SG" sz="1400" dirty="0" smtClean="0"/>
              <a:t>1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88801" y="4234205"/>
            <a:ext cx="4571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SG" sz="1400" dirty="0" smtClean="0"/>
              <a:t>0..1</a:t>
            </a:r>
            <a:endParaRPr lang="en-SG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90403" y="4745962"/>
            <a:ext cx="45557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SG" sz="1400" dirty="0" smtClean="0"/>
              <a:t>0</a:t>
            </a:r>
            <a:r>
              <a:rPr lang="en-SG" sz="1400" dirty="0"/>
              <a:t>..*</a:t>
            </a:r>
          </a:p>
        </p:txBody>
      </p:sp>
      <p:cxnSp>
        <p:nvCxnSpPr>
          <p:cNvPr id="15" name="Elbow Connector 14"/>
          <p:cNvCxnSpPr>
            <a:stCxn id="3" idx="3"/>
          </p:cNvCxnSpPr>
          <p:nvPr/>
        </p:nvCxnSpPr>
        <p:spPr>
          <a:xfrm flipV="1">
            <a:off x="2734133" y="2974670"/>
            <a:ext cx="1904892" cy="629768"/>
          </a:xfrm>
          <a:prstGeom prst="bentConnector3">
            <a:avLst>
              <a:gd name="adj1" fmla="val 158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2361" y="2384478"/>
            <a:ext cx="10081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92121" y="2891210"/>
            <a:ext cx="15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startDateTime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43316" y="4437385"/>
            <a:ext cx="10081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 smtClean="0"/>
              <a:t>remark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92125" y="4945348"/>
            <a:ext cx="10081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 smtClean="0"/>
              <a:t>tags</a:t>
            </a:r>
            <a:endParaRPr lang="en-GB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644008" y="2236686"/>
            <a:ext cx="1738411" cy="2990865"/>
            <a:chOff x="4644008" y="2236686"/>
            <a:chExt cx="1738411" cy="2990865"/>
          </a:xfrm>
        </p:grpSpPr>
        <p:sp>
          <p:nvSpPr>
            <p:cNvPr id="5" name="Rectangle 4"/>
            <p:cNvSpPr/>
            <p:nvPr/>
          </p:nvSpPr>
          <p:spPr>
            <a:xfrm>
              <a:off x="4644008" y="377850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Location</a:t>
              </a:r>
              <a:endParaRPr lang="en-S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5565" y="4284653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Remark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4227" y="4795503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Tags</a:t>
              </a:r>
              <a:endParaRPr lang="en-SG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4008" y="223668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Name</a:t>
              </a:r>
              <a:endParaRPr lang="en-SG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4008" y="2753346"/>
              <a:ext cx="1728192" cy="946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/>
                <a:t>DateTime</a:t>
              </a:r>
              <a:endParaRPr lang="en-SG" dirty="0"/>
            </a:p>
          </p:txBody>
        </p:sp>
      </p:grpSp>
      <p:cxnSp>
        <p:nvCxnSpPr>
          <p:cNvPr id="41" name="Elbow Connector 40"/>
          <p:cNvCxnSpPr>
            <a:stCxn id="3" idx="3"/>
          </p:cNvCxnSpPr>
          <p:nvPr/>
        </p:nvCxnSpPr>
        <p:spPr>
          <a:xfrm flipV="1">
            <a:off x="2734133" y="3476644"/>
            <a:ext cx="1904892" cy="127794"/>
          </a:xfrm>
          <a:prstGeom prst="bentConnector3">
            <a:avLst>
              <a:gd name="adj1" fmla="val 1586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" idx="3"/>
            <a:endCxn id="5" idx="1"/>
          </p:cNvCxnSpPr>
          <p:nvPr/>
        </p:nvCxnSpPr>
        <p:spPr>
          <a:xfrm>
            <a:off x="2734133" y="3604438"/>
            <a:ext cx="1909875" cy="390092"/>
          </a:xfrm>
          <a:prstGeom prst="bentConnector3">
            <a:avLst>
              <a:gd name="adj1" fmla="val 1595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73532" y="3210723"/>
            <a:ext cx="27603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SG" sz="1400" dirty="0" smtClean="0"/>
              <a:t>1</a:t>
            </a:r>
            <a:endParaRPr lang="en-SG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923929" y="3722720"/>
            <a:ext cx="6256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SG" sz="1400" dirty="0" smtClean="0"/>
              <a:t>0..1</a:t>
            </a:r>
            <a:endParaRPr lang="en-SG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347864" y="3394429"/>
            <a:ext cx="12071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 err="1" smtClean="0"/>
              <a:t>endDateTime</a:t>
            </a:r>
            <a:endParaRPr lang="en-GB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986670" y="3921451"/>
            <a:ext cx="15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location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646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</dc:creator>
  <cp:lastModifiedBy>Karen Frilya Celine</cp:lastModifiedBy>
  <cp:revision>9</cp:revision>
  <dcterms:created xsi:type="dcterms:W3CDTF">2018-04-06T09:01:03Z</dcterms:created>
  <dcterms:modified xsi:type="dcterms:W3CDTF">2018-04-13T08:41:13Z</dcterms:modified>
</cp:coreProperties>
</file>