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228" y="-104"/>
      </p:cViewPr>
      <p:guideLst>
        <p:guide orient="horz" pos="14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1524000" y="457200"/>
            <a:ext cx="7399065" cy="5257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470685" y="1567922"/>
            <a:ext cx="16289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parse</a:t>
            </a:r>
            <a:r>
              <a:rPr lang="en-US" dirty="0" smtClean="0"/>
              <a:t>(“export f/deskBoard.xml”)</a:t>
            </a:r>
            <a:endParaRPr lang="en-US" dirty="0"/>
          </a:p>
        </p:txBody>
      </p:sp>
      <p:sp>
        <p:nvSpPr>
          <p:cNvPr id="2" name="Rectangle 62"/>
          <p:cNvSpPr/>
          <p:nvPr/>
        </p:nvSpPr>
        <p:spPr>
          <a:xfrm>
            <a:off x="1659762" y="954702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387575" y="1318374"/>
            <a:ext cx="0" cy="397572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315567" y="1669067"/>
            <a:ext cx="152400" cy="384048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553541" y="837465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DeskBoardParser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166940" y="1322060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094932" y="1780253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7582915" y="2432434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7506715" y="2432435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6" name="TextBox 25"/>
          <p:cNvSpPr txBox="1"/>
          <p:nvPr/>
        </p:nvSpPr>
        <p:spPr>
          <a:xfrm>
            <a:off x="767333" y="1453624"/>
            <a:ext cx="139311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</a:t>
            </a:r>
            <a:r>
              <a:rPr lang="en-US" sz="1400" dirty="0" smtClean="0">
                <a:solidFill>
                  <a:srgbClr val="0070C0"/>
                </a:solidFill>
              </a:rPr>
              <a:t>(“export</a:t>
            </a:r>
            <a:br>
              <a:rPr lang="en-US" sz="1400" dirty="0" smtClean="0">
                <a:solidFill>
                  <a:srgbClr val="0070C0"/>
                </a:solidFill>
              </a:rPr>
            </a:br>
            <a:r>
              <a:rPr lang="en-US" sz="1400" dirty="0" smtClean="0">
                <a:solidFill>
                  <a:srgbClr val="0070C0"/>
                </a:solidFill>
              </a:rPr>
              <a:t>f/deskBoard.xml</a:t>
            </a:r>
            <a:r>
              <a:rPr lang="en-US" sz="1400" dirty="0">
                <a:solidFill>
                  <a:srgbClr val="0070C0"/>
                </a:solidFill>
              </a:rPr>
              <a:t>”)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463593" y="1786605"/>
            <a:ext cx="163604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048680" y="2506255"/>
            <a:ext cx="973297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557249" y="293170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068141" y="2708437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463593" y="2903362"/>
            <a:ext cx="161344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612218" y="1672755"/>
            <a:ext cx="1703350" cy="3836792"/>
            <a:chOff x="336515" y="3014599"/>
            <a:chExt cx="2688337" cy="2776600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337965" y="3014599"/>
              <a:ext cx="2686887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336515" y="5791199"/>
              <a:ext cx="2688336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62"/>
          <p:cNvSpPr/>
          <p:nvPr/>
        </p:nvSpPr>
        <p:spPr>
          <a:xfrm>
            <a:off x="9076237" y="1020356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463593" y="3153473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497792" y="3147150"/>
            <a:ext cx="179471" cy="201168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9591489" y="1359014"/>
            <a:ext cx="0" cy="2342982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9497141" y="3225800"/>
            <a:ext cx="191597" cy="30580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7661005" y="3225800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7673113" y="3531605"/>
            <a:ext cx="1829102" cy="9703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2463593" y="5160098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877718" y="3010356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 smtClean="0">
                <a:solidFill>
                  <a:srgbClr val="7030A0"/>
                </a:solidFill>
              </a:rPr>
              <a:t>getDeskBoard</a:t>
            </a:r>
            <a:r>
              <a:rPr lang="en-US" dirty="0" smtClean="0">
                <a:solidFill>
                  <a:srgbClr val="7030A0"/>
                </a:solidFill>
              </a:rPr>
              <a:t>()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269859" y="2169647"/>
            <a:ext cx="1596133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parse</a:t>
            </a:r>
            <a:r>
              <a:rPr lang="en-US" dirty="0" smtClean="0"/>
              <a:t>(</a:t>
            </a:r>
          </a:p>
          <a:p>
            <a:pPr algn="ctr"/>
            <a:r>
              <a:rPr lang="en-US" dirty="0" smtClean="0"/>
              <a:t>“f/deskBoard.xml”)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674545" y="4944655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946239" y="5294103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830587" y="4450984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result:Command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87664" y="4912522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7668341" y="5083898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167086" y="2687918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e</a:t>
            </a:r>
          </a:p>
        </p:txBody>
      </p:sp>
      <p:sp>
        <p:nvSpPr>
          <p:cNvPr id="40" name="Rectangle 62"/>
          <p:cNvSpPr/>
          <p:nvPr/>
        </p:nvSpPr>
        <p:spPr>
          <a:xfrm>
            <a:off x="5042323" y="1587996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ExportCommand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269860" y="2384232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870289" y="2010957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973210" y="2010956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870289" y="2377883"/>
            <a:ext cx="191777" cy="41148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269859" y="2789363"/>
            <a:ext cx="170708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668341" y="4702898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222767" y="1908957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269860" y="2134121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844006" y="2857746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7026819" y="2137003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e:Export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7677263" y="3915957"/>
            <a:ext cx="300210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677263" y="3701996"/>
            <a:ext cx="300210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saveDeskBoard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deskBoard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, filePath.value)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909017" y="332101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 smtClean="0"/>
              <a:t>deskBoard</a:t>
            </a:r>
            <a:endParaRPr lang="en-US" dirty="0"/>
          </a:p>
        </p:txBody>
      </p:sp>
      <p:sp>
        <p:nvSpPr>
          <p:cNvPr id="92" name="Rectangle 62"/>
          <p:cNvSpPr/>
          <p:nvPr/>
        </p:nvSpPr>
        <p:spPr>
          <a:xfrm>
            <a:off x="10259913" y="1020356"/>
            <a:ext cx="1030504" cy="346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10775165" y="1359014"/>
            <a:ext cx="0" cy="309197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5" name="Rectangle 94"/>
          <p:cNvSpPr/>
          <p:nvPr/>
        </p:nvSpPr>
        <p:spPr>
          <a:xfrm>
            <a:off x="10679366" y="3915957"/>
            <a:ext cx="191597" cy="3058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7677263" y="4221762"/>
            <a:ext cx="3002102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023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</TotalTime>
  <Words>41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Karen Frilya Celine</cp:lastModifiedBy>
  <cp:revision>82</cp:revision>
  <dcterms:created xsi:type="dcterms:W3CDTF">2016-07-22T14:33:02Z</dcterms:created>
  <dcterms:modified xsi:type="dcterms:W3CDTF">2018-04-15T05:43:37Z</dcterms:modified>
</cp:coreProperties>
</file>