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348" y="-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088919" y="96574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35736" y="1329418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563728" y="1680113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129459" y="891221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312642" y="96943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59459" y="1333105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787451" y="1791298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43877" y="1683800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43877" y="1703701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list task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16128" y="1791299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43231" y="1811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list task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19392" y="2256391"/>
            <a:ext cx="25485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47992" y="2026644"/>
            <a:ext cx="2541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ShowTaskOnlyRequestEvent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16128" y="2623823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67677" y="2700023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670163" y="86185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590765" y="12149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7518757" y="2231808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917955" y="2408595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17511" y="4369137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ShowTaskOnlyRequestEvent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5298563" y="386669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964148" y="4219750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5892140" y="4642683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586346" y="4642683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483059" y="567944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291453" y="1457493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2229051" y="384978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775868" y="4213456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2703860" y="5241935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856260" y="5515063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856260" y="5241935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23693" y="4966832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handleShowTaskOnlyRequestEvent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35551" y="5183495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38137" y="5016034"/>
            <a:ext cx="135792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</a:t>
            </a:r>
            <a:r>
              <a:rPr lang="en-US" sz="1400" dirty="0" err="1" smtClean="0">
                <a:solidFill>
                  <a:srgbClr val="00B050"/>
                </a:solidFill>
              </a:rPr>
              <a:t>centerStagePlace</a:t>
            </a:r>
            <a:r>
              <a:rPr lang="en-US" sz="1400" dirty="0" smtClean="0">
                <a:solidFill>
                  <a:srgbClr val="00B050"/>
                </a:solidFill>
              </a:rPr>
              <a:t>-holder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</cp:lastModifiedBy>
  <cp:revision>59</cp:revision>
  <dcterms:created xsi:type="dcterms:W3CDTF">2016-07-22T14:33:02Z</dcterms:created>
  <dcterms:modified xsi:type="dcterms:W3CDTF">2018-04-15T10:11:47Z</dcterms:modified>
</cp:coreProperties>
</file>