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348" y="-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10571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task n/NAME..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15269" y="1472212"/>
            <a:ext cx="19531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(“task </a:t>
            </a:r>
            <a:r>
              <a:rPr lang="en-US" sz="1400" dirty="0" smtClean="0">
                <a:solidFill>
                  <a:srgbClr val="0070C0"/>
                </a:solidFill>
              </a:rPr>
              <a:t>n/NAME..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add</a:t>
            </a:r>
            <a:r>
              <a:rPr lang="en-US" sz="1400" dirty="0" err="1" smtClean="0">
                <a:solidFill>
                  <a:srgbClr val="7030A0"/>
                </a:solidFill>
              </a:rPr>
              <a:t>Activity</a:t>
            </a:r>
            <a:r>
              <a:rPr lang="en-US" sz="1400" dirty="0" smtClean="0">
                <a:solidFill>
                  <a:srgbClr val="7030A0"/>
                </a:solidFill>
              </a:rPr>
              <a:t>(a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DeskBoardChangedEvent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DeskBoardChangedEvent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handleDeskBoardChangedEvent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handleDeskBoardChangedEvent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36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jas</cp:lastModifiedBy>
  <cp:revision>62</cp:revision>
  <dcterms:created xsi:type="dcterms:W3CDTF">2016-07-22T14:33:02Z</dcterms:created>
  <dcterms:modified xsi:type="dcterms:W3CDTF">2018-04-15T13:17:02Z</dcterms:modified>
</cp:coreProperties>
</file>