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576" y="92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3182" y="457200"/>
            <a:ext cx="7399065" cy="60960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858245" y="3006580"/>
            <a:ext cx="2195838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readDeskBoard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filePath.value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29867" y="1567922"/>
            <a:ext cx="16289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</a:t>
            </a:r>
            <a:r>
              <a:rPr lang="en-US" dirty="0" smtClean="0"/>
              <a:t>(“import f/deskBoard.xml”)</a:t>
            </a:r>
            <a:endParaRPr lang="en-US" dirty="0"/>
          </a:p>
        </p:txBody>
      </p:sp>
      <p:sp>
        <p:nvSpPr>
          <p:cNvPr id="2" name="Rectangle 62"/>
          <p:cNvSpPr/>
          <p:nvPr/>
        </p:nvSpPr>
        <p:spPr>
          <a:xfrm>
            <a:off x="818944" y="954702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46757" y="1318374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474749" y="1669067"/>
            <a:ext cx="152400" cy="46472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12723" y="837465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DeskBoardParser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26122" y="1322060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54114" y="1780253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42097" y="2432435"/>
            <a:ext cx="0" cy="381596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65897" y="2432435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6" name="TextBox 25"/>
          <p:cNvSpPr txBox="1"/>
          <p:nvPr/>
        </p:nvSpPr>
        <p:spPr>
          <a:xfrm>
            <a:off x="-73485" y="1453624"/>
            <a:ext cx="139311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(“import</a:t>
            </a:r>
            <a:br>
              <a:rPr lang="en-US" sz="1400" dirty="0" smtClean="0">
                <a:solidFill>
                  <a:srgbClr val="0070C0"/>
                </a:solidFill>
              </a:rPr>
            </a:br>
            <a:r>
              <a:rPr lang="en-US" sz="1400" dirty="0" smtClean="0">
                <a:solidFill>
                  <a:srgbClr val="0070C0"/>
                </a:solidFill>
              </a:rPr>
              <a:t>f/deskBoard.xml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22775" y="1786605"/>
            <a:ext cx="163604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07862" y="2506255"/>
            <a:ext cx="97329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29867" y="2943828"/>
            <a:ext cx="50178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 smtClean="0"/>
              <a:t>executeUndoableCommand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27323" y="2708437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22775" y="2903362"/>
            <a:ext cx="161344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-228600" y="1672755"/>
            <a:ext cx="1703350" cy="4643608"/>
            <a:chOff x="336515" y="3014599"/>
            <a:chExt cx="2688337" cy="277660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337965" y="3014599"/>
              <a:ext cx="268688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36515" y="5791199"/>
              <a:ext cx="2688336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/>
          <p:cNvCxnSpPr/>
          <p:nvPr/>
        </p:nvCxnSpPr>
        <p:spPr>
          <a:xfrm>
            <a:off x="1622775" y="3153473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56974" y="3147150"/>
            <a:ext cx="179471" cy="28197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stCxn id="59" idx="2"/>
          </p:cNvCxnSpPr>
          <p:nvPr/>
        </p:nvCxnSpPr>
        <p:spPr>
          <a:xfrm flipH="1">
            <a:off x="9155005" y="1367116"/>
            <a:ext cx="6756" cy="4614995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9069962" y="3222024"/>
            <a:ext cx="177811" cy="6548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20187" y="3225800"/>
            <a:ext cx="224761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22775" y="5966914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429041" y="2169647"/>
            <a:ext cx="1596133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</a:t>
            </a:r>
            <a:r>
              <a:rPr lang="en-US" dirty="0" smtClean="0"/>
              <a:t>(</a:t>
            </a:r>
          </a:p>
          <a:p>
            <a:pPr algn="ctr"/>
            <a:r>
              <a:rPr lang="en-US" dirty="0" smtClean="0"/>
              <a:t>“f/deskBoard.xml”)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833727" y="5751471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5421" y="6100919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989769" y="5257800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result:Command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46846" y="57193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27523" y="5890714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326268" y="2687918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i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01505" y="1587996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ImportCommand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29042" y="2384232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29471" y="2010957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32392" y="2010956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29471" y="2377883"/>
            <a:ext cx="191777" cy="4114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29041" y="2789363"/>
            <a:ext cx="170708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27523" y="5509714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381949" y="1908957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29042" y="2134121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03188" y="285774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6186001" y="2137003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i:Import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2" name="Rectangle 62"/>
          <p:cNvSpPr/>
          <p:nvPr/>
        </p:nvSpPr>
        <p:spPr>
          <a:xfrm>
            <a:off x="9829800" y="1020356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10345052" y="1359014"/>
            <a:ext cx="0" cy="4594992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5" name="Rectangle 94"/>
          <p:cNvSpPr/>
          <p:nvPr/>
        </p:nvSpPr>
        <p:spPr>
          <a:xfrm>
            <a:off x="10254378" y="4387198"/>
            <a:ext cx="191597" cy="6706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6827523" y="3874258"/>
            <a:ext cx="2251618" cy="1194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852324" y="3667487"/>
            <a:ext cx="22017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toImport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6827523" y="4387198"/>
            <a:ext cx="34268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689422" y="4191000"/>
            <a:ext cx="17116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 smtClean="0">
                <a:solidFill>
                  <a:srgbClr val="7030A0"/>
                </a:solidFill>
              </a:rPr>
              <a:t>addActivities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dirty="0" err="1" smtClean="0">
                <a:solidFill>
                  <a:srgbClr val="7030A0"/>
                </a:solidFill>
              </a:rPr>
              <a:t>toImport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11" name="Straight Arrow Connector 110"/>
          <p:cNvCxnSpPr>
            <a:endCxn id="95" idx="2"/>
          </p:cNvCxnSpPr>
          <p:nvPr/>
        </p:nvCxnSpPr>
        <p:spPr>
          <a:xfrm>
            <a:off x="6827523" y="5057876"/>
            <a:ext cx="3522654" cy="1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62"/>
          <p:cNvSpPr/>
          <p:nvPr/>
        </p:nvSpPr>
        <p:spPr>
          <a:xfrm>
            <a:off x="8646509" y="1020356"/>
            <a:ext cx="1030504" cy="346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02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39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Karen Frilya Celine</cp:lastModifiedBy>
  <cp:revision>85</cp:revision>
  <dcterms:created xsi:type="dcterms:W3CDTF">2016-07-22T14:33:02Z</dcterms:created>
  <dcterms:modified xsi:type="dcterms:W3CDTF">2018-04-15T05:47:58Z</dcterms:modified>
</cp:coreProperties>
</file>