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DeskBoard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3725" y="2719386"/>
            <a:ext cx="15914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rm</a:t>
            </a:r>
            <a:r>
              <a:rPr lang="en-US" sz="1400" dirty="0">
                <a:solidFill>
                  <a:srgbClr val="0070C0"/>
                </a:solidFill>
              </a:rPr>
              <a:t> task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removeTask</a:t>
            </a:r>
            <a:r>
              <a:rPr lang="en-US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38610" y="2838634"/>
            <a:ext cx="15867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rm</a:t>
            </a:r>
            <a:r>
              <a:rPr lang="en-US" dirty="0"/>
              <a:t> task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RemoveCommand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45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Choo Hong Li, Jarrett</cp:lastModifiedBy>
  <cp:revision>71</cp:revision>
  <dcterms:created xsi:type="dcterms:W3CDTF">2016-07-22T14:33:02Z</dcterms:created>
  <dcterms:modified xsi:type="dcterms:W3CDTF">2018-03-25T15:41:52Z</dcterms:modified>
</cp:coreProperties>
</file>