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228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04800" y="1447800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62115" y="25198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69443" y="2230103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49291" y="2230103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43786" y="23137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841305" y="26879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5026" y="24014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66800" y="24014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05257" y="26012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>
            <a:off x="3582976" y="2693239"/>
            <a:ext cx="230262" cy="10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359962" y="26054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3813238" y="2520924"/>
            <a:ext cx="132588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XmlDeskBoard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058878" y="19194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838068" y="20875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602020" y="20008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579739" y="20928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356725" y="20050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803063" y="19194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 rot="16200000">
            <a:off x="5033738" y="2228089"/>
            <a:ext cx="109728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DeskBoard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50" idx="3"/>
          </p:cNvCxnSpPr>
          <p:nvPr/>
        </p:nvCxnSpPr>
        <p:spPr>
          <a:xfrm flipV="1">
            <a:off x="5139118" y="2687954"/>
            <a:ext cx="269880" cy="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 rot="16200000">
            <a:off x="7231603" y="2228089"/>
            <a:ext cx="109728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6015713" y="2525494"/>
            <a:ext cx="132588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Rectangle 8"/>
          <p:cNvSpPr/>
          <p:nvPr/>
        </p:nvSpPr>
        <p:spPr>
          <a:xfrm>
            <a:off x="6015713" y="1914174"/>
            <a:ext cx="132588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9" name="Elbow Connector 122"/>
          <p:cNvCxnSpPr/>
          <p:nvPr/>
        </p:nvCxnSpPr>
        <p:spPr>
          <a:xfrm>
            <a:off x="5755758" y="2697479"/>
            <a:ext cx="259955" cy="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2" name="Elbow Connector 122"/>
          <p:cNvCxnSpPr/>
          <p:nvPr/>
        </p:nvCxnSpPr>
        <p:spPr>
          <a:xfrm>
            <a:off x="5755758" y="2090729"/>
            <a:ext cx="259955" cy="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82" name="Elbow Connector 122"/>
          <p:cNvCxnSpPr/>
          <p:nvPr/>
        </p:nvCxnSpPr>
        <p:spPr>
          <a:xfrm>
            <a:off x="7346908" y="2694304"/>
            <a:ext cx="259955" cy="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83" name="Elbow Connector 122"/>
          <p:cNvCxnSpPr/>
          <p:nvPr/>
        </p:nvCxnSpPr>
        <p:spPr>
          <a:xfrm>
            <a:off x="7346908" y="2087554"/>
            <a:ext cx="259955" cy="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Karen Frilya Celine</cp:lastModifiedBy>
  <cp:revision>60</cp:revision>
  <dcterms:created xsi:type="dcterms:W3CDTF">2016-07-22T14:33:02Z</dcterms:created>
  <dcterms:modified xsi:type="dcterms:W3CDTF">2018-03-29T06:50:31Z</dcterms:modified>
</cp:coreProperties>
</file>